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69" r:id="rId6"/>
    <p:sldId id="270" r:id="rId7"/>
    <p:sldId id="258" r:id="rId8"/>
    <p:sldId id="257" r:id="rId9"/>
    <p:sldId id="259" r:id="rId10"/>
    <p:sldId id="261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9B9B9B"/>
    <a:srgbClr val="22AAE6"/>
    <a:srgbClr val="365E77"/>
    <a:srgbClr val="000000"/>
    <a:srgbClr val="969696"/>
    <a:srgbClr val="7F7F7F"/>
    <a:srgbClr val="EEEEEE"/>
    <a:srgbClr val="FFFFFF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86" d="100"/>
          <a:sy n="86" d="100"/>
        </p:scale>
        <p:origin x="3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F739D-0853-4AD4-AD2D-7BDAC258865E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7DEF-500F-48BB-8160-A493C541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7DEF-500F-48BB-8160-A493C54130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34456-F326-49B2-A376-48306343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AB5B7-EA31-4C90-BEC1-D0C86822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D434-1DA2-4640-9297-31893EDD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F2D-F33A-4DE5-9937-6804ED9D0AC7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45314-2094-43BE-A661-684D76E0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8D73D-8E00-40EE-AD05-F159EB7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A2FB-2A95-48FA-90C5-C6901AD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E4412-0CCC-457A-A030-1D91E213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889D-8E9B-4E83-B8BB-1373626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58FE-19C6-4B86-972D-ADCF84147771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BFDA5-F98E-445A-9673-4D379D8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750F-8620-4A3B-BC17-CE7F5507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3F25-6A95-46AC-98E6-33CC2FF6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2C7F5-CF20-481B-9436-856B1D7D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11E0C-BEA2-4203-9F23-F37DA19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9500-8A54-4268-A1C9-ABEB9C24D85C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7A2D9-D3FB-411D-AA7D-B80AFA16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3BAA0-F673-48D3-9A08-2AD5CCC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6EF1-BDC6-436D-AB64-36C8D5A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11596-6FAA-447D-8F05-1A324139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D292-5CC0-4AF8-9D54-28DB9DD0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193A-B4FF-47F0-961C-06A566DFAE90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049E-AF3E-41EB-95BC-08F62BF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25DD9-72D0-4F4B-A914-CAC2BCC6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4C166-93E0-4360-A180-3766411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37E7E-BB36-4722-861E-C569D0709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E2038-F06D-4A0E-9698-B9BC8B06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50A-72E5-4645-A98B-478021F4ED5A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164C-CBB8-4BAF-88A9-60C0AA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235E-2880-41E5-8D55-683C603D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67C4-0D25-4DE2-95F5-0AC482EC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618DC-7E3A-4209-8B5B-988D10B40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58B5A-E7F1-421C-9535-224C5EDE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06325-F21A-4246-A581-5B11284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E2AB-6A7A-4CCA-A7B3-7CB8A6430E5B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51656-C91A-4870-8405-2BB854C6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C958-3612-4A68-8294-DA965AA5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22E0-8B6E-401A-AC40-593E4C1E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A5CC6-62CD-4F6F-92B7-4AD7BA90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E7447-AC68-47E3-B036-4B43FC4A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9AE2A-4510-481C-AFBF-7252AB6A5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2E160E-02EA-49CD-BE57-F282733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EBD26E-E3F0-4FCF-BEA2-8E5D997E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ED10-2046-41C5-99B9-DFB9994FAA42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3CEDA6-05FA-47CD-8631-204BCD55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CC366-3EFB-4A20-9016-93A28F73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ECA1-6282-475E-9B02-BD2E31E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BEFD34-3951-45DA-BC10-6FA2EBE7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9B9F-17EE-42C8-8253-46023D6E3664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64E92-A240-4F10-AC95-17B6A53C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5961D-8AD6-41C5-BC8A-353A489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E5ED5-C59F-4A61-A633-5243E32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921D-8794-4EF1-8FA0-F833E53CE0C3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764442-BB8E-4E88-A26B-E56657E4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503C2-DFE9-4159-9603-51C56845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88A8-88FB-47F6-83A6-94306120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F3B32-4B5F-49DA-8ACA-2A886C9B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3B2EC-B7F4-4BF5-BBE3-F46CC772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520C1-07B5-40DA-877C-B8E00978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1FDE-23E1-4AC9-99AC-CE13EC1E57F8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37F1E-EEE1-4BBA-836F-C66142B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57038-C31A-4655-A93F-36B3A4AA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63E5-8CC4-44E1-B57B-DD64213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F37C1-E7C0-4ABB-8646-9617173A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328274-494E-4972-B767-3A1853B8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A6FE-AD37-4F6B-A1D9-8AE344D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AA84-B076-4F1E-A002-108BFEB2EEE5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CA73C-4268-4B12-A7C6-C4857E4D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49B1B-729A-402C-8E4A-32BFCEB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6573E-5D94-498F-B0FF-7AC6B0F7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E0D11-44E2-4239-8BC3-9F97BDC6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E8F47-7E05-4CCA-B09B-D6100976E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8F6E-C2DE-428E-B0D7-BD399B63CF7F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83B96-7AEF-44F6-9856-70274E3A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73024-1741-4EB5-88FF-933189E2E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59F2-72BE-493C-B53F-0C716AC8696D}"/>
              </a:ext>
            </a:extLst>
          </p:cNvPr>
          <p:cNvSpPr txBox="1"/>
          <p:nvPr/>
        </p:nvSpPr>
        <p:spPr>
          <a:xfrm>
            <a:off x="2443065" y="1961575"/>
            <a:ext cx="73058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디자인 시안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>
                <a:solidFill>
                  <a:schemeClr val="bg1"/>
                </a:solidFill>
              </a:rPr>
              <a:t>v2.4.1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작성자 </a:t>
            </a:r>
            <a:r>
              <a:rPr lang="en-US" altLang="ko-KR" sz="4400" b="1" dirty="0">
                <a:solidFill>
                  <a:schemeClr val="bg1"/>
                </a:solidFill>
              </a:rPr>
              <a:t>[PM] </a:t>
            </a:r>
            <a:r>
              <a:rPr lang="ko-KR" altLang="en-US" sz="4400" b="1" dirty="0">
                <a:solidFill>
                  <a:schemeClr val="bg1"/>
                </a:solidFill>
              </a:rPr>
              <a:t>유채연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AEA807-DCC3-4E68-B39C-A8DD2AD9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9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찜 </a:t>
            </a:r>
            <a:r>
              <a:rPr lang="ko-KR" altLang="en-US" dirty="0" err="1">
                <a:solidFill>
                  <a:schemeClr val="bg1"/>
                </a:solidFill>
              </a:rPr>
              <a:t>모아보기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33" t="41411" r="31103" b="40908"/>
          <a:stretch/>
        </p:blipFill>
        <p:spPr>
          <a:xfrm>
            <a:off x="5305224" y="760092"/>
            <a:ext cx="2856448" cy="33833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2477"/>
          <a:stretch/>
        </p:blipFill>
        <p:spPr>
          <a:xfrm>
            <a:off x="5357961" y="3344090"/>
            <a:ext cx="2852825" cy="341354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CEA255C-44AE-4DA4-86F2-0D4EEDDF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F6C7A-4268-4383-9EA6-DF7536069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2"/>
          <a:stretch/>
        </p:blipFill>
        <p:spPr>
          <a:xfrm>
            <a:off x="8465126" y="233264"/>
            <a:ext cx="3336324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0845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70957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44930" y="55541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4" b="5824"/>
          <a:stretch/>
        </p:blipFill>
        <p:spPr>
          <a:xfrm>
            <a:off x="5544930" y="494054"/>
            <a:ext cx="3061720" cy="6031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09573" y="443346"/>
            <a:ext cx="3355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회원 가입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67618" y="44334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1176759" y="494054"/>
            <a:ext cx="785091" cy="267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856415" y="1122187"/>
            <a:ext cx="2870960" cy="464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endParaRPr lang="en-US" altLang="ko-KR" dirty="0"/>
          </a:p>
          <a:p>
            <a:pPr algn="ctr"/>
            <a:r>
              <a:rPr lang="ko-KR" altLang="en-US" dirty="0"/>
              <a:t>비밀번호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  <a:endParaRPr lang="en-US" altLang="ko-KR" dirty="0"/>
          </a:p>
          <a:p>
            <a:pPr algn="ctr"/>
            <a:r>
              <a:rPr lang="ko-KR" altLang="en-US" dirty="0"/>
              <a:t>휴대전화</a:t>
            </a:r>
            <a:endParaRPr lang="en-US" altLang="ko-KR" dirty="0"/>
          </a:p>
          <a:p>
            <a:pPr algn="ctr"/>
            <a:r>
              <a:rPr lang="ko-KR" altLang="en-US" dirty="0"/>
              <a:t>이메일</a:t>
            </a:r>
            <a:endParaRPr lang="en-US" altLang="ko-KR" dirty="0"/>
          </a:p>
          <a:p>
            <a:pPr algn="ctr"/>
            <a:r>
              <a:rPr lang="ko-KR" altLang="en-US" dirty="0"/>
              <a:t>생년월일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 답변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771578"/>
            <a:ext cx="2719264" cy="55859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6A4DD-33B1-43F5-9765-154A022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758442" y="424873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튜토리얼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9" y="1126835"/>
            <a:ext cx="3082789" cy="4784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32724" y="2013527"/>
            <a:ext cx="2235200" cy="276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하고 들어왔을 때 처음 </a:t>
            </a:r>
            <a:r>
              <a:rPr lang="ko-KR" altLang="en-US" dirty="0" err="1"/>
              <a:t>사용하냐고</a:t>
            </a:r>
            <a:r>
              <a:rPr lang="ko-KR" altLang="en-US" dirty="0"/>
              <a:t> 물어보고 </a:t>
            </a:r>
            <a:r>
              <a:rPr lang="ko-KR" altLang="en-US" dirty="0" err="1"/>
              <a:t>튜토리얼</a:t>
            </a:r>
            <a:r>
              <a:rPr lang="ko-KR" altLang="en-US" dirty="0"/>
              <a:t> 띄워주기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66EBD-EFC4-4E2A-9D7F-ED448D3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0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7EA10D-8614-47FB-86C9-F1AF8E5CFC2F}"/>
              </a:ext>
            </a:extLst>
          </p:cNvPr>
          <p:cNvGrpSpPr/>
          <p:nvPr/>
        </p:nvGrpSpPr>
        <p:grpSpPr>
          <a:xfrm>
            <a:off x="967473" y="567452"/>
            <a:ext cx="10169236" cy="5069240"/>
            <a:chOff x="967473" y="567452"/>
            <a:chExt cx="10169236" cy="5069240"/>
          </a:xfrm>
        </p:grpSpPr>
        <p:sp>
          <p:nvSpPr>
            <p:cNvPr id="10" name="직사각형 9"/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17E104-40F3-405F-9E20-F8D49A0E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7632654" y="28009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2871741" y="280091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7704974" y="348211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7720214" y="707971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772021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7704974" y="1815419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880733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989445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773545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7720214" y="310157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882257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990969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772021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7704974" y="435362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880733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989445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7704974" y="5975003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7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8612369" y="28212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1142201" y="255985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8684689" y="350248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8699929" y="710008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869992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8684689" y="1817456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978704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1087416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871516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8699929" y="310360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980228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1088940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869992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8684689" y="435565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978704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1087416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8684689" y="5977040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4709129" y="27782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68779" y="651772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4709129" y="6011470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4699798" y="73888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5247521" y="337779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7463901" y="6111603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9" y="6051776"/>
            <a:ext cx="222422" cy="35634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8886004-A32C-4340-B7E2-4B50E5B6FBB3}"/>
              </a:ext>
            </a:extLst>
          </p:cNvPr>
          <p:cNvGrpSpPr/>
          <p:nvPr/>
        </p:nvGrpSpPr>
        <p:grpSpPr>
          <a:xfrm>
            <a:off x="12597260" y="2379859"/>
            <a:ext cx="358449" cy="444778"/>
            <a:chOff x="3895589" y="110959"/>
            <a:chExt cx="4546600" cy="6491288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5A25EA2E-1101-42BF-B373-B9368B27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89" y="1085684"/>
              <a:ext cx="777875" cy="323850"/>
            </a:xfrm>
            <a:custGeom>
              <a:avLst/>
              <a:gdLst>
                <a:gd name="T0" fmla="*/ 1124 w 1470"/>
                <a:gd name="T1" fmla="*/ 58 h 611"/>
                <a:gd name="T2" fmla="*/ 1094 w 1470"/>
                <a:gd name="T3" fmla="*/ 88 h 611"/>
                <a:gd name="T4" fmla="*/ 1025 w 1470"/>
                <a:gd name="T5" fmla="*/ 140 h 611"/>
                <a:gd name="T6" fmla="*/ 949 w 1470"/>
                <a:gd name="T7" fmla="*/ 178 h 611"/>
                <a:gd name="T8" fmla="*/ 865 w 1470"/>
                <a:gd name="T9" fmla="*/ 199 h 611"/>
                <a:gd name="T10" fmla="*/ 822 w 1470"/>
                <a:gd name="T11" fmla="*/ 202 h 611"/>
                <a:gd name="T12" fmla="*/ 534 w 1470"/>
                <a:gd name="T13" fmla="*/ 202 h 611"/>
                <a:gd name="T14" fmla="*/ 505 w 1470"/>
                <a:gd name="T15" fmla="*/ 202 h 611"/>
                <a:gd name="T16" fmla="*/ 448 w 1470"/>
                <a:gd name="T17" fmla="*/ 195 h 611"/>
                <a:gd name="T18" fmla="*/ 392 w 1470"/>
                <a:gd name="T19" fmla="*/ 182 h 611"/>
                <a:gd name="T20" fmla="*/ 337 w 1470"/>
                <a:gd name="T21" fmla="*/ 162 h 611"/>
                <a:gd name="T22" fmla="*/ 311 w 1470"/>
                <a:gd name="T23" fmla="*/ 149 h 611"/>
                <a:gd name="T24" fmla="*/ 281 w 1470"/>
                <a:gd name="T25" fmla="*/ 134 h 611"/>
                <a:gd name="T26" fmla="*/ 216 w 1470"/>
                <a:gd name="T27" fmla="*/ 121 h 611"/>
                <a:gd name="T28" fmla="*/ 153 w 1470"/>
                <a:gd name="T29" fmla="*/ 129 h 611"/>
                <a:gd name="T30" fmla="*/ 92 w 1470"/>
                <a:gd name="T31" fmla="*/ 156 h 611"/>
                <a:gd name="T32" fmla="*/ 66 w 1470"/>
                <a:gd name="T33" fmla="*/ 178 h 611"/>
                <a:gd name="T34" fmla="*/ 58 w 1470"/>
                <a:gd name="T35" fmla="*/ 186 h 611"/>
                <a:gd name="T36" fmla="*/ 42 w 1470"/>
                <a:gd name="T37" fmla="*/ 203 h 611"/>
                <a:gd name="T38" fmla="*/ 19 w 1470"/>
                <a:gd name="T39" fmla="*/ 242 h 611"/>
                <a:gd name="T40" fmla="*/ 5 w 1470"/>
                <a:gd name="T41" fmla="*/ 286 h 611"/>
                <a:gd name="T42" fmla="*/ 0 w 1470"/>
                <a:gd name="T43" fmla="*/ 332 h 611"/>
                <a:gd name="T44" fmla="*/ 2 w 1470"/>
                <a:gd name="T45" fmla="*/ 355 h 611"/>
                <a:gd name="T46" fmla="*/ 6 w 1470"/>
                <a:gd name="T47" fmla="*/ 378 h 611"/>
                <a:gd name="T48" fmla="*/ 23 w 1470"/>
                <a:gd name="T49" fmla="*/ 421 h 611"/>
                <a:gd name="T50" fmla="*/ 48 w 1470"/>
                <a:gd name="T51" fmla="*/ 458 h 611"/>
                <a:gd name="T52" fmla="*/ 82 w 1470"/>
                <a:gd name="T53" fmla="*/ 489 h 611"/>
                <a:gd name="T54" fmla="*/ 102 w 1470"/>
                <a:gd name="T55" fmla="*/ 502 h 611"/>
                <a:gd name="T56" fmla="*/ 153 w 1470"/>
                <a:gd name="T57" fmla="*/ 528 h 611"/>
                <a:gd name="T58" fmla="*/ 258 w 1470"/>
                <a:gd name="T59" fmla="*/ 569 h 611"/>
                <a:gd name="T60" fmla="*/ 366 w 1470"/>
                <a:gd name="T61" fmla="*/ 597 h 611"/>
                <a:gd name="T62" fmla="*/ 478 w 1470"/>
                <a:gd name="T63" fmla="*/ 610 h 611"/>
                <a:gd name="T64" fmla="*/ 534 w 1470"/>
                <a:gd name="T65" fmla="*/ 611 h 611"/>
                <a:gd name="T66" fmla="*/ 775 w 1470"/>
                <a:gd name="T67" fmla="*/ 611 h 611"/>
                <a:gd name="T68" fmla="*/ 819 w 1470"/>
                <a:gd name="T69" fmla="*/ 611 h 611"/>
                <a:gd name="T70" fmla="*/ 908 w 1470"/>
                <a:gd name="T71" fmla="*/ 601 h 611"/>
                <a:gd name="T72" fmla="*/ 995 w 1470"/>
                <a:gd name="T73" fmla="*/ 584 h 611"/>
                <a:gd name="T74" fmla="*/ 1078 w 1470"/>
                <a:gd name="T75" fmla="*/ 558 h 611"/>
                <a:gd name="T76" fmla="*/ 1160 w 1470"/>
                <a:gd name="T77" fmla="*/ 525 h 611"/>
                <a:gd name="T78" fmla="*/ 1238 w 1470"/>
                <a:gd name="T79" fmla="*/ 483 h 611"/>
                <a:gd name="T80" fmla="*/ 1311 w 1470"/>
                <a:gd name="T81" fmla="*/ 434 h 611"/>
                <a:gd name="T82" fmla="*/ 1380 w 1470"/>
                <a:gd name="T83" fmla="*/ 378 h 611"/>
                <a:gd name="T84" fmla="*/ 1412 w 1470"/>
                <a:gd name="T85" fmla="*/ 348 h 611"/>
                <a:gd name="T86" fmla="*/ 1426 w 1470"/>
                <a:gd name="T87" fmla="*/ 332 h 611"/>
                <a:gd name="T88" fmla="*/ 1448 w 1470"/>
                <a:gd name="T89" fmla="*/ 297 h 611"/>
                <a:gd name="T90" fmla="*/ 1462 w 1470"/>
                <a:gd name="T91" fmla="*/ 261 h 611"/>
                <a:gd name="T92" fmla="*/ 1470 w 1470"/>
                <a:gd name="T93" fmla="*/ 222 h 611"/>
                <a:gd name="T94" fmla="*/ 1470 w 1470"/>
                <a:gd name="T95" fmla="*/ 183 h 611"/>
                <a:gd name="T96" fmla="*/ 1461 w 1470"/>
                <a:gd name="T97" fmla="*/ 146 h 611"/>
                <a:gd name="T98" fmla="*/ 1447 w 1470"/>
                <a:gd name="T99" fmla="*/ 110 h 611"/>
                <a:gd name="T100" fmla="*/ 1425 w 1470"/>
                <a:gd name="T101" fmla="*/ 75 h 611"/>
                <a:gd name="T102" fmla="*/ 1411 w 1470"/>
                <a:gd name="T103" fmla="*/ 61 h 611"/>
                <a:gd name="T104" fmla="*/ 1395 w 1470"/>
                <a:gd name="T105" fmla="*/ 46 h 611"/>
                <a:gd name="T106" fmla="*/ 1362 w 1470"/>
                <a:gd name="T107" fmla="*/ 23 h 611"/>
                <a:gd name="T108" fmla="*/ 1326 w 1470"/>
                <a:gd name="T109" fmla="*/ 9 h 611"/>
                <a:gd name="T110" fmla="*/ 1287 w 1470"/>
                <a:gd name="T111" fmla="*/ 0 h 611"/>
                <a:gd name="T112" fmla="*/ 1248 w 1470"/>
                <a:gd name="T113" fmla="*/ 0 h 611"/>
                <a:gd name="T114" fmla="*/ 1211 w 1470"/>
                <a:gd name="T115" fmla="*/ 8 h 611"/>
                <a:gd name="T116" fmla="*/ 1173 w 1470"/>
                <a:gd name="T117" fmla="*/ 22 h 611"/>
                <a:gd name="T118" fmla="*/ 1140 w 1470"/>
                <a:gd name="T119" fmla="*/ 44 h 611"/>
                <a:gd name="T120" fmla="*/ 1124 w 1470"/>
                <a:gd name="T121" fmla="*/ 58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0" h="611">
                  <a:moveTo>
                    <a:pt x="1124" y="58"/>
                  </a:moveTo>
                  <a:lnTo>
                    <a:pt x="1094" y="88"/>
                  </a:lnTo>
                  <a:lnTo>
                    <a:pt x="1025" y="140"/>
                  </a:lnTo>
                  <a:lnTo>
                    <a:pt x="949" y="178"/>
                  </a:lnTo>
                  <a:lnTo>
                    <a:pt x="865" y="199"/>
                  </a:lnTo>
                  <a:lnTo>
                    <a:pt x="822" y="202"/>
                  </a:lnTo>
                  <a:lnTo>
                    <a:pt x="534" y="202"/>
                  </a:lnTo>
                  <a:lnTo>
                    <a:pt x="505" y="202"/>
                  </a:lnTo>
                  <a:lnTo>
                    <a:pt x="448" y="195"/>
                  </a:lnTo>
                  <a:lnTo>
                    <a:pt x="392" y="182"/>
                  </a:lnTo>
                  <a:lnTo>
                    <a:pt x="337" y="162"/>
                  </a:lnTo>
                  <a:lnTo>
                    <a:pt x="311" y="149"/>
                  </a:lnTo>
                  <a:lnTo>
                    <a:pt x="281" y="134"/>
                  </a:lnTo>
                  <a:lnTo>
                    <a:pt x="216" y="121"/>
                  </a:lnTo>
                  <a:lnTo>
                    <a:pt x="153" y="129"/>
                  </a:lnTo>
                  <a:lnTo>
                    <a:pt x="92" y="156"/>
                  </a:lnTo>
                  <a:lnTo>
                    <a:pt x="66" y="178"/>
                  </a:lnTo>
                  <a:lnTo>
                    <a:pt x="58" y="186"/>
                  </a:lnTo>
                  <a:lnTo>
                    <a:pt x="42" y="203"/>
                  </a:lnTo>
                  <a:lnTo>
                    <a:pt x="19" y="242"/>
                  </a:lnTo>
                  <a:lnTo>
                    <a:pt x="5" y="286"/>
                  </a:lnTo>
                  <a:lnTo>
                    <a:pt x="0" y="332"/>
                  </a:lnTo>
                  <a:lnTo>
                    <a:pt x="2" y="355"/>
                  </a:lnTo>
                  <a:lnTo>
                    <a:pt x="6" y="378"/>
                  </a:lnTo>
                  <a:lnTo>
                    <a:pt x="23" y="421"/>
                  </a:lnTo>
                  <a:lnTo>
                    <a:pt x="48" y="458"/>
                  </a:lnTo>
                  <a:lnTo>
                    <a:pt x="82" y="489"/>
                  </a:lnTo>
                  <a:lnTo>
                    <a:pt x="102" y="502"/>
                  </a:lnTo>
                  <a:lnTo>
                    <a:pt x="153" y="528"/>
                  </a:lnTo>
                  <a:lnTo>
                    <a:pt x="258" y="569"/>
                  </a:lnTo>
                  <a:lnTo>
                    <a:pt x="366" y="597"/>
                  </a:lnTo>
                  <a:lnTo>
                    <a:pt x="478" y="610"/>
                  </a:lnTo>
                  <a:lnTo>
                    <a:pt x="534" y="611"/>
                  </a:lnTo>
                  <a:lnTo>
                    <a:pt x="775" y="611"/>
                  </a:lnTo>
                  <a:lnTo>
                    <a:pt x="819" y="611"/>
                  </a:lnTo>
                  <a:lnTo>
                    <a:pt x="908" y="601"/>
                  </a:lnTo>
                  <a:lnTo>
                    <a:pt x="995" y="584"/>
                  </a:lnTo>
                  <a:lnTo>
                    <a:pt x="1078" y="558"/>
                  </a:lnTo>
                  <a:lnTo>
                    <a:pt x="1160" y="525"/>
                  </a:lnTo>
                  <a:lnTo>
                    <a:pt x="1238" y="483"/>
                  </a:lnTo>
                  <a:lnTo>
                    <a:pt x="1311" y="434"/>
                  </a:lnTo>
                  <a:lnTo>
                    <a:pt x="1380" y="378"/>
                  </a:lnTo>
                  <a:lnTo>
                    <a:pt x="1412" y="348"/>
                  </a:lnTo>
                  <a:lnTo>
                    <a:pt x="1426" y="332"/>
                  </a:lnTo>
                  <a:lnTo>
                    <a:pt x="1448" y="297"/>
                  </a:lnTo>
                  <a:lnTo>
                    <a:pt x="1462" y="261"/>
                  </a:lnTo>
                  <a:lnTo>
                    <a:pt x="1470" y="222"/>
                  </a:lnTo>
                  <a:lnTo>
                    <a:pt x="1470" y="183"/>
                  </a:lnTo>
                  <a:lnTo>
                    <a:pt x="1461" y="146"/>
                  </a:lnTo>
                  <a:lnTo>
                    <a:pt x="1447" y="110"/>
                  </a:lnTo>
                  <a:lnTo>
                    <a:pt x="1425" y="75"/>
                  </a:lnTo>
                  <a:lnTo>
                    <a:pt x="1411" y="61"/>
                  </a:lnTo>
                  <a:lnTo>
                    <a:pt x="1395" y="46"/>
                  </a:lnTo>
                  <a:lnTo>
                    <a:pt x="1362" y="23"/>
                  </a:lnTo>
                  <a:lnTo>
                    <a:pt x="1326" y="9"/>
                  </a:lnTo>
                  <a:lnTo>
                    <a:pt x="1287" y="0"/>
                  </a:lnTo>
                  <a:lnTo>
                    <a:pt x="1248" y="0"/>
                  </a:lnTo>
                  <a:lnTo>
                    <a:pt x="1211" y="8"/>
                  </a:lnTo>
                  <a:lnTo>
                    <a:pt x="1173" y="22"/>
                  </a:lnTo>
                  <a:lnTo>
                    <a:pt x="1140" y="44"/>
                  </a:lnTo>
                  <a:lnTo>
                    <a:pt x="112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68218F9-29C2-48A3-BF69-B8773DDA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564" y="1625434"/>
              <a:ext cx="431800" cy="215900"/>
            </a:xfrm>
            <a:custGeom>
              <a:avLst/>
              <a:gdLst>
                <a:gd name="T0" fmla="*/ 613 w 818"/>
                <a:gd name="T1" fmla="*/ 0 h 409"/>
                <a:gd name="T2" fmla="*/ 205 w 818"/>
                <a:gd name="T3" fmla="*/ 0 h 409"/>
                <a:gd name="T4" fmla="*/ 183 w 818"/>
                <a:gd name="T5" fmla="*/ 2 h 409"/>
                <a:gd name="T6" fmla="*/ 144 w 818"/>
                <a:gd name="T7" fmla="*/ 9 h 409"/>
                <a:gd name="T8" fmla="*/ 107 w 818"/>
                <a:gd name="T9" fmla="*/ 25 h 409"/>
                <a:gd name="T10" fmla="*/ 74 w 818"/>
                <a:gd name="T11" fmla="*/ 46 h 409"/>
                <a:gd name="T12" fmla="*/ 46 w 818"/>
                <a:gd name="T13" fmla="*/ 75 h 409"/>
                <a:gd name="T14" fmla="*/ 25 w 818"/>
                <a:gd name="T15" fmla="*/ 107 h 409"/>
                <a:gd name="T16" fmla="*/ 9 w 818"/>
                <a:gd name="T17" fmla="*/ 144 h 409"/>
                <a:gd name="T18" fmla="*/ 0 w 818"/>
                <a:gd name="T19" fmla="*/ 183 h 409"/>
                <a:gd name="T20" fmla="*/ 0 w 818"/>
                <a:gd name="T21" fmla="*/ 205 h 409"/>
                <a:gd name="T22" fmla="*/ 0 w 818"/>
                <a:gd name="T23" fmla="*/ 226 h 409"/>
                <a:gd name="T24" fmla="*/ 9 w 818"/>
                <a:gd name="T25" fmla="*/ 265 h 409"/>
                <a:gd name="T26" fmla="*/ 25 w 818"/>
                <a:gd name="T27" fmla="*/ 303 h 409"/>
                <a:gd name="T28" fmla="*/ 46 w 818"/>
                <a:gd name="T29" fmla="*/ 336 h 409"/>
                <a:gd name="T30" fmla="*/ 74 w 818"/>
                <a:gd name="T31" fmla="*/ 363 h 409"/>
                <a:gd name="T32" fmla="*/ 107 w 818"/>
                <a:gd name="T33" fmla="*/ 385 h 409"/>
                <a:gd name="T34" fmla="*/ 144 w 818"/>
                <a:gd name="T35" fmla="*/ 401 h 409"/>
                <a:gd name="T36" fmla="*/ 183 w 818"/>
                <a:gd name="T37" fmla="*/ 409 h 409"/>
                <a:gd name="T38" fmla="*/ 205 w 818"/>
                <a:gd name="T39" fmla="*/ 409 h 409"/>
                <a:gd name="T40" fmla="*/ 613 w 818"/>
                <a:gd name="T41" fmla="*/ 409 h 409"/>
                <a:gd name="T42" fmla="*/ 634 w 818"/>
                <a:gd name="T43" fmla="*/ 409 h 409"/>
                <a:gd name="T44" fmla="*/ 674 w 818"/>
                <a:gd name="T45" fmla="*/ 401 h 409"/>
                <a:gd name="T46" fmla="*/ 711 w 818"/>
                <a:gd name="T47" fmla="*/ 385 h 409"/>
                <a:gd name="T48" fmla="*/ 743 w 818"/>
                <a:gd name="T49" fmla="*/ 363 h 409"/>
                <a:gd name="T50" fmla="*/ 770 w 818"/>
                <a:gd name="T51" fmla="*/ 336 h 409"/>
                <a:gd name="T52" fmla="*/ 793 w 818"/>
                <a:gd name="T53" fmla="*/ 303 h 409"/>
                <a:gd name="T54" fmla="*/ 808 w 818"/>
                <a:gd name="T55" fmla="*/ 265 h 409"/>
                <a:gd name="T56" fmla="*/ 816 w 818"/>
                <a:gd name="T57" fmla="*/ 226 h 409"/>
                <a:gd name="T58" fmla="*/ 818 w 818"/>
                <a:gd name="T59" fmla="*/ 205 h 409"/>
                <a:gd name="T60" fmla="*/ 816 w 818"/>
                <a:gd name="T61" fmla="*/ 183 h 409"/>
                <a:gd name="T62" fmla="*/ 808 w 818"/>
                <a:gd name="T63" fmla="*/ 144 h 409"/>
                <a:gd name="T64" fmla="*/ 793 w 818"/>
                <a:gd name="T65" fmla="*/ 107 h 409"/>
                <a:gd name="T66" fmla="*/ 770 w 818"/>
                <a:gd name="T67" fmla="*/ 75 h 409"/>
                <a:gd name="T68" fmla="*/ 743 w 818"/>
                <a:gd name="T69" fmla="*/ 46 h 409"/>
                <a:gd name="T70" fmla="*/ 711 w 818"/>
                <a:gd name="T71" fmla="*/ 25 h 409"/>
                <a:gd name="T72" fmla="*/ 674 w 818"/>
                <a:gd name="T73" fmla="*/ 9 h 409"/>
                <a:gd name="T74" fmla="*/ 634 w 818"/>
                <a:gd name="T75" fmla="*/ 2 h 409"/>
                <a:gd name="T76" fmla="*/ 613 w 818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8" h="409">
                  <a:moveTo>
                    <a:pt x="613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613" y="409"/>
                  </a:lnTo>
                  <a:lnTo>
                    <a:pt x="634" y="409"/>
                  </a:lnTo>
                  <a:lnTo>
                    <a:pt x="674" y="401"/>
                  </a:lnTo>
                  <a:lnTo>
                    <a:pt x="711" y="385"/>
                  </a:lnTo>
                  <a:lnTo>
                    <a:pt x="743" y="363"/>
                  </a:lnTo>
                  <a:lnTo>
                    <a:pt x="770" y="336"/>
                  </a:lnTo>
                  <a:lnTo>
                    <a:pt x="793" y="303"/>
                  </a:lnTo>
                  <a:lnTo>
                    <a:pt x="808" y="265"/>
                  </a:lnTo>
                  <a:lnTo>
                    <a:pt x="816" y="226"/>
                  </a:lnTo>
                  <a:lnTo>
                    <a:pt x="818" y="205"/>
                  </a:lnTo>
                  <a:lnTo>
                    <a:pt x="816" y="183"/>
                  </a:lnTo>
                  <a:lnTo>
                    <a:pt x="808" y="144"/>
                  </a:lnTo>
                  <a:lnTo>
                    <a:pt x="793" y="107"/>
                  </a:lnTo>
                  <a:lnTo>
                    <a:pt x="770" y="75"/>
                  </a:lnTo>
                  <a:lnTo>
                    <a:pt x="743" y="46"/>
                  </a:lnTo>
                  <a:lnTo>
                    <a:pt x="711" y="25"/>
                  </a:lnTo>
                  <a:lnTo>
                    <a:pt x="674" y="9"/>
                  </a:lnTo>
                  <a:lnTo>
                    <a:pt x="634" y="2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9BE7766E-4907-4661-AD39-51069BDD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1301584"/>
              <a:ext cx="323850" cy="215900"/>
            </a:xfrm>
            <a:custGeom>
              <a:avLst/>
              <a:gdLst>
                <a:gd name="T0" fmla="*/ 408 w 613"/>
                <a:gd name="T1" fmla="*/ 0 h 409"/>
                <a:gd name="T2" fmla="*/ 204 w 613"/>
                <a:gd name="T3" fmla="*/ 0 h 409"/>
                <a:gd name="T4" fmla="*/ 184 w 613"/>
                <a:gd name="T5" fmla="*/ 1 h 409"/>
                <a:gd name="T6" fmla="*/ 144 w 613"/>
                <a:gd name="T7" fmla="*/ 8 h 409"/>
                <a:gd name="T8" fmla="*/ 108 w 613"/>
                <a:gd name="T9" fmla="*/ 24 h 409"/>
                <a:gd name="T10" fmla="*/ 74 w 613"/>
                <a:gd name="T11" fmla="*/ 47 h 409"/>
                <a:gd name="T12" fmla="*/ 47 w 613"/>
                <a:gd name="T13" fmla="*/ 74 h 409"/>
                <a:gd name="T14" fmla="*/ 24 w 613"/>
                <a:gd name="T15" fmla="*/ 106 h 409"/>
                <a:gd name="T16" fmla="*/ 10 w 613"/>
                <a:gd name="T17" fmla="*/ 144 h 409"/>
                <a:gd name="T18" fmla="*/ 1 w 613"/>
                <a:gd name="T19" fmla="*/ 184 h 409"/>
                <a:gd name="T20" fmla="*/ 0 w 613"/>
                <a:gd name="T21" fmla="*/ 204 h 409"/>
                <a:gd name="T22" fmla="*/ 1 w 613"/>
                <a:gd name="T23" fmla="*/ 226 h 409"/>
                <a:gd name="T24" fmla="*/ 10 w 613"/>
                <a:gd name="T25" fmla="*/ 266 h 409"/>
                <a:gd name="T26" fmla="*/ 24 w 613"/>
                <a:gd name="T27" fmla="*/ 302 h 409"/>
                <a:gd name="T28" fmla="*/ 47 w 613"/>
                <a:gd name="T29" fmla="*/ 335 h 409"/>
                <a:gd name="T30" fmla="*/ 74 w 613"/>
                <a:gd name="T31" fmla="*/ 363 h 409"/>
                <a:gd name="T32" fmla="*/ 108 w 613"/>
                <a:gd name="T33" fmla="*/ 384 h 409"/>
                <a:gd name="T34" fmla="*/ 144 w 613"/>
                <a:gd name="T35" fmla="*/ 400 h 409"/>
                <a:gd name="T36" fmla="*/ 184 w 613"/>
                <a:gd name="T37" fmla="*/ 409 h 409"/>
                <a:gd name="T38" fmla="*/ 204 w 613"/>
                <a:gd name="T39" fmla="*/ 409 h 409"/>
                <a:gd name="T40" fmla="*/ 408 w 613"/>
                <a:gd name="T41" fmla="*/ 409 h 409"/>
                <a:gd name="T42" fmla="*/ 430 w 613"/>
                <a:gd name="T43" fmla="*/ 409 h 409"/>
                <a:gd name="T44" fmla="*/ 470 w 613"/>
                <a:gd name="T45" fmla="*/ 400 h 409"/>
                <a:gd name="T46" fmla="*/ 506 w 613"/>
                <a:gd name="T47" fmla="*/ 384 h 409"/>
                <a:gd name="T48" fmla="*/ 539 w 613"/>
                <a:gd name="T49" fmla="*/ 363 h 409"/>
                <a:gd name="T50" fmla="*/ 567 w 613"/>
                <a:gd name="T51" fmla="*/ 335 h 409"/>
                <a:gd name="T52" fmla="*/ 588 w 613"/>
                <a:gd name="T53" fmla="*/ 302 h 409"/>
                <a:gd name="T54" fmla="*/ 604 w 613"/>
                <a:gd name="T55" fmla="*/ 266 h 409"/>
                <a:gd name="T56" fmla="*/ 613 w 613"/>
                <a:gd name="T57" fmla="*/ 226 h 409"/>
                <a:gd name="T58" fmla="*/ 613 w 613"/>
                <a:gd name="T59" fmla="*/ 204 h 409"/>
                <a:gd name="T60" fmla="*/ 613 w 613"/>
                <a:gd name="T61" fmla="*/ 184 h 409"/>
                <a:gd name="T62" fmla="*/ 604 w 613"/>
                <a:gd name="T63" fmla="*/ 144 h 409"/>
                <a:gd name="T64" fmla="*/ 588 w 613"/>
                <a:gd name="T65" fmla="*/ 106 h 409"/>
                <a:gd name="T66" fmla="*/ 567 w 613"/>
                <a:gd name="T67" fmla="*/ 74 h 409"/>
                <a:gd name="T68" fmla="*/ 539 w 613"/>
                <a:gd name="T69" fmla="*/ 47 h 409"/>
                <a:gd name="T70" fmla="*/ 506 w 613"/>
                <a:gd name="T71" fmla="*/ 24 h 409"/>
                <a:gd name="T72" fmla="*/ 470 w 613"/>
                <a:gd name="T73" fmla="*/ 8 h 409"/>
                <a:gd name="T74" fmla="*/ 430 w 613"/>
                <a:gd name="T75" fmla="*/ 1 h 409"/>
                <a:gd name="T76" fmla="*/ 408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8" y="0"/>
                  </a:moveTo>
                  <a:lnTo>
                    <a:pt x="204" y="0"/>
                  </a:lnTo>
                  <a:lnTo>
                    <a:pt x="184" y="1"/>
                  </a:lnTo>
                  <a:lnTo>
                    <a:pt x="144" y="8"/>
                  </a:lnTo>
                  <a:lnTo>
                    <a:pt x="108" y="24"/>
                  </a:lnTo>
                  <a:lnTo>
                    <a:pt x="74" y="47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10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1" y="226"/>
                  </a:lnTo>
                  <a:lnTo>
                    <a:pt x="10" y="266"/>
                  </a:lnTo>
                  <a:lnTo>
                    <a:pt x="24" y="302"/>
                  </a:lnTo>
                  <a:lnTo>
                    <a:pt x="47" y="335"/>
                  </a:lnTo>
                  <a:lnTo>
                    <a:pt x="74" y="363"/>
                  </a:lnTo>
                  <a:lnTo>
                    <a:pt x="108" y="384"/>
                  </a:lnTo>
                  <a:lnTo>
                    <a:pt x="144" y="400"/>
                  </a:lnTo>
                  <a:lnTo>
                    <a:pt x="184" y="409"/>
                  </a:lnTo>
                  <a:lnTo>
                    <a:pt x="204" y="409"/>
                  </a:lnTo>
                  <a:lnTo>
                    <a:pt x="408" y="409"/>
                  </a:lnTo>
                  <a:lnTo>
                    <a:pt x="430" y="409"/>
                  </a:lnTo>
                  <a:lnTo>
                    <a:pt x="470" y="400"/>
                  </a:lnTo>
                  <a:lnTo>
                    <a:pt x="506" y="384"/>
                  </a:lnTo>
                  <a:lnTo>
                    <a:pt x="539" y="363"/>
                  </a:lnTo>
                  <a:lnTo>
                    <a:pt x="567" y="335"/>
                  </a:lnTo>
                  <a:lnTo>
                    <a:pt x="588" y="302"/>
                  </a:lnTo>
                  <a:lnTo>
                    <a:pt x="604" y="266"/>
                  </a:lnTo>
                  <a:lnTo>
                    <a:pt x="613" y="226"/>
                  </a:lnTo>
                  <a:lnTo>
                    <a:pt x="613" y="204"/>
                  </a:lnTo>
                  <a:lnTo>
                    <a:pt x="613" y="184"/>
                  </a:lnTo>
                  <a:lnTo>
                    <a:pt x="604" y="144"/>
                  </a:lnTo>
                  <a:lnTo>
                    <a:pt x="588" y="106"/>
                  </a:lnTo>
                  <a:lnTo>
                    <a:pt x="567" y="74"/>
                  </a:lnTo>
                  <a:lnTo>
                    <a:pt x="539" y="47"/>
                  </a:lnTo>
                  <a:lnTo>
                    <a:pt x="506" y="24"/>
                  </a:lnTo>
                  <a:lnTo>
                    <a:pt x="470" y="8"/>
                  </a:lnTo>
                  <a:lnTo>
                    <a:pt x="430" y="1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BC31BF2-9258-4C37-9ED2-53CB6A85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1625434"/>
              <a:ext cx="325438" cy="215900"/>
            </a:xfrm>
            <a:custGeom>
              <a:avLst/>
              <a:gdLst>
                <a:gd name="T0" fmla="*/ 409 w 613"/>
                <a:gd name="T1" fmla="*/ 0 h 409"/>
                <a:gd name="T2" fmla="*/ 205 w 613"/>
                <a:gd name="T3" fmla="*/ 0 h 409"/>
                <a:gd name="T4" fmla="*/ 183 w 613"/>
                <a:gd name="T5" fmla="*/ 2 h 409"/>
                <a:gd name="T6" fmla="*/ 144 w 613"/>
                <a:gd name="T7" fmla="*/ 9 h 409"/>
                <a:gd name="T8" fmla="*/ 107 w 613"/>
                <a:gd name="T9" fmla="*/ 25 h 409"/>
                <a:gd name="T10" fmla="*/ 74 w 613"/>
                <a:gd name="T11" fmla="*/ 46 h 409"/>
                <a:gd name="T12" fmla="*/ 46 w 613"/>
                <a:gd name="T13" fmla="*/ 75 h 409"/>
                <a:gd name="T14" fmla="*/ 25 w 613"/>
                <a:gd name="T15" fmla="*/ 107 h 409"/>
                <a:gd name="T16" fmla="*/ 9 w 613"/>
                <a:gd name="T17" fmla="*/ 144 h 409"/>
                <a:gd name="T18" fmla="*/ 0 w 613"/>
                <a:gd name="T19" fmla="*/ 183 h 409"/>
                <a:gd name="T20" fmla="*/ 0 w 613"/>
                <a:gd name="T21" fmla="*/ 205 h 409"/>
                <a:gd name="T22" fmla="*/ 0 w 613"/>
                <a:gd name="T23" fmla="*/ 226 h 409"/>
                <a:gd name="T24" fmla="*/ 9 w 613"/>
                <a:gd name="T25" fmla="*/ 265 h 409"/>
                <a:gd name="T26" fmla="*/ 25 w 613"/>
                <a:gd name="T27" fmla="*/ 303 h 409"/>
                <a:gd name="T28" fmla="*/ 46 w 613"/>
                <a:gd name="T29" fmla="*/ 336 h 409"/>
                <a:gd name="T30" fmla="*/ 74 w 613"/>
                <a:gd name="T31" fmla="*/ 363 h 409"/>
                <a:gd name="T32" fmla="*/ 107 w 613"/>
                <a:gd name="T33" fmla="*/ 385 h 409"/>
                <a:gd name="T34" fmla="*/ 144 w 613"/>
                <a:gd name="T35" fmla="*/ 401 h 409"/>
                <a:gd name="T36" fmla="*/ 183 w 613"/>
                <a:gd name="T37" fmla="*/ 409 h 409"/>
                <a:gd name="T38" fmla="*/ 205 w 613"/>
                <a:gd name="T39" fmla="*/ 409 h 409"/>
                <a:gd name="T40" fmla="*/ 409 w 613"/>
                <a:gd name="T41" fmla="*/ 409 h 409"/>
                <a:gd name="T42" fmla="*/ 429 w 613"/>
                <a:gd name="T43" fmla="*/ 409 h 409"/>
                <a:gd name="T44" fmla="*/ 469 w 613"/>
                <a:gd name="T45" fmla="*/ 401 h 409"/>
                <a:gd name="T46" fmla="*/ 507 w 613"/>
                <a:gd name="T47" fmla="*/ 385 h 409"/>
                <a:gd name="T48" fmla="*/ 538 w 613"/>
                <a:gd name="T49" fmla="*/ 363 h 409"/>
                <a:gd name="T50" fmla="*/ 567 w 613"/>
                <a:gd name="T51" fmla="*/ 336 h 409"/>
                <a:gd name="T52" fmla="*/ 589 w 613"/>
                <a:gd name="T53" fmla="*/ 303 h 409"/>
                <a:gd name="T54" fmla="*/ 605 w 613"/>
                <a:gd name="T55" fmla="*/ 265 h 409"/>
                <a:gd name="T56" fmla="*/ 612 w 613"/>
                <a:gd name="T57" fmla="*/ 226 h 409"/>
                <a:gd name="T58" fmla="*/ 613 w 613"/>
                <a:gd name="T59" fmla="*/ 205 h 409"/>
                <a:gd name="T60" fmla="*/ 612 w 613"/>
                <a:gd name="T61" fmla="*/ 183 h 409"/>
                <a:gd name="T62" fmla="*/ 605 w 613"/>
                <a:gd name="T63" fmla="*/ 144 h 409"/>
                <a:gd name="T64" fmla="*/ 589 w 613"/>
                <a:gd name="T65" fmla="*/ 107 h 409"/>
                <a:gd name="T66" fmla="*/ 567 w 613"/>
                <a:gd name="T67" fmla="*/ 75 h 409"/>
                <a:gd name="T68" fmla="*/ 538 w 613"/>
                <a:gd name="T69" fmla="*/ 46 h 409"/>
                <a:gd name="T70" fmla="*/ 507 w 613"/>
                <a:gd name="T71" fmla="*/ 25 h 409"/>
                <a:gd name="T72" fmla="*/ 469 w 613"/>
                <a:gd name="T73" fmla="*/ 9 h 409"/>
                <a:gd name="T74" fmla="*/ 429 w 613"/>
                <a:gd name="T75" fmla="*/ 2 h 409"/>
                <a:gd name="T76" fmla="*/ 409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9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409" y="409"/>
                  </a:lnTo>
                  <a:lnTo>
                    <a:pt x="429" y="409"/>
                  </a:lnTo>
                  <a:lnTo>
                    <a:pt x="469" y="401"/>
                  </a:lnTo>
                  <a:lnTo>
                    <a:pt x="507" y="385"/>
                  </a:lnTo>
                  <a:lnTo>
                    <a:pt x="538" y="363"/>
                  </a:lnTo>
                  <a:lnTo>
                    <a:pt x="567" y="336"/>
                  </a:lnTo>
                  <a:lnTo>
                    <a:pt x="589" y="303"/>
                  </a:lnTo>
                  <a:lnTo>
                    <a:pt x="605" y="265"/>
                  </a:lnTo>
                  <a:lnTo>
                    <a:pt x="612" y="226"/>
                  </a:lnTo>
                  <a:lnTo>
                    <a:pt x="613" y="205"/>
                  </a:lnTo>
                  <a:lnTo>
                    <a:pt x="612" y="183"/>
                  </a:lnTo>
                  <a:lnTo>
                    <a:pt x="605" y="144"/>
                  </a:lnTo>
                  <a:lnTo>
                    <a:pt x="589" y="107"/>
                  </a:lnTo>
                  <a:lnTo>
                    <a:pt x="567" y="75"/>
                  </a:lnTo>
                  <a:lnTo>
                    <a:pt x="538" y="46"/>
                  </a:lnTo>
                  <a:lnTo>
                    <a:pt x="507" y="25"/>
                  </a:lnTo>
                  <a:lnTo>
                    <a:pt x="469" y="9"/>
                  </a:lnTo>
                  <a:lnTo>
                    <a:pt x="429" y="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398BD047-9638-49CF-A672-03F5E270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1950872"/>
              <a:ext cx="323850" cy="215900"/>
            </a:xfrm>
            <a:custGeom>
              <a:avLst/>
              <a:gdLst>
                <a:gd name="T0" fmla="*/ 409 w 611"/>
                <a:gd name="T1" fmla="*/ 0 h 409"/>
                <a:gd name="T2" fmla="*/ 204 w 611"/>
                <a:gd name="T3" fmla="*/ 0 h 409"/>
                <a:gd name="T4" fmla="*/ 183 w 611"/>
                <a:gd name="T5" fmla="*/ 1 h 409"/>
                <a:gd name="T6" fmla="*/ 142 w 611"/>
                <a:gd name="T7" fmla="*/ 8 h 409"/>
                <a:gd name="T8" fmla="*/ 106 w 611"/>
                <a:gd name="T9" fmla="*/ 24 h 409"/>
                <a:gd name="T10" fmla="*/ 73 w 611"/>
                <a:gd name="T11" fmla="*/ 46 h 409"/>
                <a:gd name="T12" fmla="*/ 46 w 611"/>
                <a:gd name="T13" fmla="*/ 75 h 409"/>
                <a:gd name="T14" fmla="*/ 24 w 611"/>
                <a:gd name="T15" fmla="*/ 106 h 409"/>
                <a:gd name="T16" fmla="*/ 8 w 611"/>
                <a:gd name="T17" fmla="*/ 144 h 409"/>
                <a:gd name="T18" fmla="*/ 0 w 611"/>
                <a:gd name="T19" fmla="*/ 183 h 409"/>
                <a:gd name="T20" fmla="*/ 0 w 611"/>
                <a:gd name="T21" fmla="*/ 204 h 409"/>
                <a:gd name="T22" fmla="*/ 0 w 611"/>
                <a:gd name="T23" fmla="*/ 225 h 409"/>
                <a:gd name="T24" fmla="*/ 8 w 611"/>
                <a:gd name="T25" fmla="*/ 265 h 409"/>
                <a:gd name="T26" fmla="*/ 24 w 611"/>
                <a:gd name="T27" fmla="*/ 302 h 409"/>
                <a:gd name="T28" fmla="*/ 46 w 611"/>
                <a:gd name="T29" fmla="*/ 334 h 409"/>
                <a:gd name="T30" fmla="*/ 73 w 611"/>
                <a:gd name="T31" fmla="*/ 363 h 409"/>
                <a:gd name="T32" fmla="*/ 106 w 611"/>
                <a:gd name="T33" fmla="*/ 384 h 409"/>
                <a:gd name="T34" fmla="*/ 142 w 611"/>
                <a:gd name="T35" fmla="*/ 400 h 409"/>
                <a:gd name="T36" fmla="*/ 183 w 611"/>
                <a:gd name="T37" fmla="*/ 407 h 409"/>
                <a:gd name="T38" fmla="*/ 204 w 611"/>
                <a:gd name="T39" fmla="*/ 409 h 409"/>
                <a:gd name="T40" fmla="*/ 409 w 611"/>
                <a:gd name="T41" fmla="*/ 409 h 409"/>
                <a:gd name="T42" fmla="*/ 429 w 611"/>
                <a:gd name="T43" fmla="*/ 407 h 409"/>
                <a:gd name="T44" fmla="*/ 469 w 611"/>
                <a:gd name="T45" fmla="*/ 400 h 409"/>
                <a:gd name="T46" fmla="*/ 505 w 611"/>
                <a:gd name="T47" fmla="*/ 384 h 409"/>
                <a:gd name="T48" fmla="*/ 538 w 611"/>
                <a:gd name="T49" fmla="*/ 363 h 409"/>
                <a:gd name="T50" fmla="*/ 565 w 611"/>
                <a:gd name="T51" fmla="*/ 334 h 409"/>
                <a:gd name="T52" fmla="*/ 587 w 611"/>
                <a:gd name="T53" fmla="*/ 302 h 409"/>
                <a:gd name="T54" fmla="*/ 603 w 611"/>
                <a:gd name="T55" fmla="*/ 265 h 409"/>
                <a:gd name="T56" fmla="*/ 611 w 611"/>
                <a:gd name="T57" fmla="*/ 225 h 409"/>
                <a:gd name="T58" fmla="*/ 611 w 611"/>
                <a:gd name="T59" fmla="*/ 204 h 409"/>
                <a:gd name="T60" fmla="*/ 611 w 611"/>
                <a:gd name="T61" fmla="*/ 183 h 409"/>
                <a:gd name="T62" fmla="*/ 603 w 611"/>
                <a:gd name="T63" fmla="*/ 144 h 409"/>
                <a:gd name="T64" fmla="*/ 587 w 611"/>
                <a:gd name="T65" fmla="*/ 106 h 409"/>
                <a:gd name="T66" fmla="*/ 565 w 611"/>
                <a:gd name="T67" fmla="*/ 75 h 409"/>
                <a:gd name="T68" fmla="*/ 538 w 611"/>
                <a:gd name="T69" fmla="*/ 46 h 409"/>
                <a:gd name="T70" fmla="*/ 505 w 611"/>
                <a:gd name="T71" fmla="*/ 24 h 409"/>
                <a:gd name="T72" fmla="*/ 469 w 611"/>
                <a:gd name="T73" fmla="*/ 8 h 409"/>
                <a:gd name="T74" fmla="*/ 429 w 611"/>
                <a:gd name="T75" fmla="*/ 1 h 409"/>
                <a:gd name="T76" fmla="*/ 409 w 611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409">
                  <a:moveTo>
                    <a:pt x="409" y="0"/>
                  </a:moveTo>
                  <a:lnTo>
                    <a:pt x="204" y="0"/>
                  </a:lnTo>
                  <a:lnTo>
                    <a:pt x="183" y="1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5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225"/>
                  </a:lnTo>
                  <a:lnTo>
                    <a:pt x="8" y="265"/>
                  </a:lnTo>
                  <a:lnTo>
                    <a:pt x="24" y="302"/>
                  </a:lnTo>
                  <a:lnTo>
                    <a:pt x="46" y="334"/>
                  </a:lnTo>
                  <a:lnTo>
                    <a:pt x="73" y="363"/>
                  </a:lnTo>
                  <a:lnTo>
                    <a:pt x="106" y="384"/>
                  </a:lnTo>
                  <a:lnTo>
                    <a:pt x="142" y="400"/>
                  </a:lnTo>
                  <a:lnTo>
                    <a:pt x="183" y="407"/>
                  </a:lnTo>
                  <a:lnTo>
                    <a:pt x="204" y="409"/>
                  </a:lnTo>
                  <a:lnTo>
                    <a:pt x="409" y="409"/>
                  </a:lnTo>
                  <a:lnTo>
                    <a:pt x="429" y="407"/>
                  </a:lnTo>
                  <a:lnTo>
                    <a:pt x="469" y="400"/>
                  </a:lnTo>
                  <a:lnTo>
                    <a:pt x="505" y="384"/>
                  </a:lnTo>
                  <a:lnTo>
                    <a:pt x="538" y="363"/>
                  </a:lnTo>
                  <a:lnTo>
                    <a:pt x="565" y="334"/>
                  </a:lnTo>
                  <a:lnTo>
                    <a:pt x="587" y="302"/>
                  </a:lnTo>
                  <a:lnTo>
                    <a:pt x="603" y="265"/>
                  </a:lnTo>
                  <a:lnTo>
                    <a:pt x="611" y="225"/>
                  </a:lnTo>
                  <a:lnTo>
                    <a:pt x="611" y="204"/>
                  </a:lnTo>
                  <a:lnTo>
                    <a:pt x="611" y="183"/>
                  </a:lnTo>
                  <a:lnTo>
                    <a:pt x="603" y="144"/>
                  </a:lnTo>
                  <a:lnTo>
                    <a:pt x="587" y="106"/>
                  </a:lnTo>
                  <a:lnTo>
                    <a:pt x="565" y="75"/>
                  </a:lnTo>
                  <a:lnTo>
                    <a:pt x="538" y="46"/>
                  </a:lnTo>
                  <a:lnTo>
                    <a:pt x="505" y="24"/>
                  </a:lnTo>
                  <a:lnTo>
                    <a:pt x="469" y="8"/>
                  </a:lnTo>
                  <a:lnTo>
                    <a:pt x="429" y="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247A177-492F-4E94-8D1F-E3D47AD3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514" y="2708109"/>
              <a:ext cx="215900" cy="539750"/>
            </a:xfrm>
            <a:custGeom>
              <a:avLst/>
              <a:gdLst>
                <a:gd name="T0" fmla="*/ 204 w 408"/>
                <a:gd name="T1" fmla="*/ 0 h 1021"/>
                <a:gd name="T2" fmla="*/ 182 w 408"/>
                <a:gd name="T3" fmla="*/ 0 h 1021"/>
                <a:gd name="T4" fmla="*/ 142 w 408"/>
                <a:gd name="T5" fmla="*/ 8 h 1021"/>
                <a:gd name="T6" fmla="*/ 106 w 408"/>
                <a:gd name="T7" fmla="*/ 24 h 1021"/>
                <a:gd name="T8" fmla="*/ 73 w 408"/>
                <a:gd name="T9" fmla="*/ 46 h 1021"/>
                <a:gd name="T10" fmla="*/ 46 w 408"/>
                <a:gd name="T11" fmla="*/ 73 h 1021"/>
                <a:gd name="T12" fmla="*/ 24 w 408"/>
                <a:gd name="T13" fmla="*/ 106 h 1021"/>
                <a:gd name="T14" fmla="*/ 8 w 408"/>
                <a:gd name="T15" fmla="*/ 142 h 1021"/>
                <a:gd name="T16" fmla="*/ 0 w 408"/>
                <a:gd name="T17" fmla="*/ 183 h 1021"/>
                <a:gd name="T18" fmla="*/ 0 w 408"/>
                <a:gd name="T19" fmla="*/ 204 h 1021"/>
                <a:gd name="T20" fmla="*/ 0 w 408"/>
                <a:gd name="T21" fmla="*/ 816 h 1021"/>
                <a:gd name="T22" fmla="*/ 0 w 408"/>
                <a:gd name="T23" fmla="*/ 838 h 1021"/>
                <a:gd name="T24" fmla="*/ 8 w 408"/>
                <a:gd name="T25" fmla="*/ 878 h 1021"/>
                <a:gd name="T26" fmla="*/ 24 w 408"/>
                <a:gd name="T27" fmla="*/ 914 h 1021"/>
                <a:gd name="T28" fmla="*/ 46 w 408"/>
                <a:gd name="T29" fmla="*/ 947 h 1021"/>
                <a:gd name="T30" fmla="*/ 73 w 408"/>
                <a:gd name="T31" fmla="*/ 975 h 1021"/>
                <a:gd name="T32" fmla="*/ 106 w 408"/>
                <a:gd name="T33" fmla="*/ 996 h 1021"/>
                <a:gd name="T34" fmla="*/ 142 w 408"/>
                <a:gd name="T35" fmla="*/ 1012 h 1021"/>
                <a:gd name="T36" fmla="*/ 182 w 408"/>
                <a:gd name="T37" fmla="*/ 1021 h 1021"/>
                <a:gd name="T38" fmla="*/ 204 w 408"/>
                <a:gd name="T39" fmla="*/ 1021 h 1021"/>
                <a:gd name="T40" fmla="*/ 224 w 408"/>
                <a:gd name="T41" fmla="*/ 1021 h 1021"/>
                <a:gd name="T42" fmla="*/ 265 w 408"/>
                <a:gd name="T43" fmla="*/ 1012 h 1021"/>
                <a:gd name="T44" fmla="*/ 300 w 408"/>
                <a:gd name="T45" fmla="*/ 996 h 1021"/>
                <a:gd name="T46" fmla="*/ 334 w 408"/>
                <a:gd name="T47" fmla="*/ 975 h 1021"/>
                <a:gd name="T48" fmla="*/ 361 w 408"/>
                <a:gd name="T49" fmla="*/ 947 h 1021"/>
                <a:gd name="T50" fmla="*/ 384 w 408"/>
                <a:gd name="T51" fmla="*/ 914 h 1021"/>
                <a:gd name="T52" fmla="*/ 398 w 408"/>
                <a:gd name="T53" fmla="*/ 878 h 1021"/>
                <a:gd name="T54" fmla="*/ 407 w 408"/>
                <a:gd name="T55" fmla="*/ 838 h 1021"/>
                <a:gd name="T56" fmla="*/ 408 w 408"/>
                <a:gd name="T57" fmla="*/ 816 h 1021"/>
                <a:gd name="T58" fmla="*/ 408 w 408"/>
                <a:gd name="T59" fmla="*/ 204 h 1021"/>
                <a:gd name="T60" fmla="*/ 407 w 408"/>
                <a:gd name="T61" fmla="*/ 183 h 1021"/>
                <a:gd name="T62" fmla="*/ 398 w 408"/>
                <a:gd name="T63" fmla="*/ 142 h 1021"/>
                <a:gd name="T64" fmla="*/ 384 w 408"/>
                <a:gd name="T65" fmla="*/ 106 h 1021"/>
                <a:gd name="T66" fmla="*/ 361 w 408"/>
                <a:gd name="T67" fmla="*/ 73 h 1021"/>
                <a:gd name="T68" fmla="*/ 334 w 408"/>
                <a:gd name="T69" fmla="*/ 46 h 1021"/>
                <a:gd name="T70" fmla="*/ 300 w 408"/>
                <a:gd name="T71" fmla="*/ 24 h 1021"/>
                <a:gd name="T72" fmla="*/ 265 w 408"/>
                <a:gd name="T73" fmla="*/ 8 h 1021"/>
                <a:gd name="T74" fmla="*/ 224 w 408"/>
                <a:gd name="T75" fmla="*/ 0 h 1021"/>
                <a:gd name="T76" fmla="*/ 204 w 408"/>
                <a:gd name="T77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1">
                  <a:moveTo>
                    <a:pt x="204" y="0"/>
                  </a:moveTo>
                  <a:lnTo>
                    <a:pt x="182" y="0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3"/>
                  </a:lnTo>
                  <a:lnTo>
                    <a:pt x="24" y="106"/>
                  </a:lnTo>
                  <a:lnTo>
                    <a:pt x="8" y="142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816"/>
                  </a:lnTo>
                  <a:lnTo>
                    <a:pt x="0" y="838"/>
                  </a:lnTo>
                  <a:lnTo>
                    <a:pt x="8" y="878"/>
                  </a:lnTo>
                  <a:lnTo>
                    <a:pt x="24" y="914"/>
                  </a:lnTo>
                  <a:lnTo>
                    <a:pt x="46" y="947"/>
                  </a:lnTo>
                  <a:lnTo>
                    <a:pt x="73" y="975"/>
                  </a:lnTo>
                  <a:lnTo>
                    <a:pt x="106" y="996"/>
                  </a:lnTo>
                  <a:lnTo>
                    <a:pt x="142" y="1012"/>
                  </a:lnTo>
                  <a:lnTo>
                    <a:pt x="182" y="1021"/>
                  </a:lnTo>
                  <a:lnTo>
                    <a:pt x="204" y="1021"/>
                  </a:lnTo>
                  <a:lnTo>
                    <a:pt x="224" y="1021"/>
                  </a:lnTo>
                  <a:lnTo>
                    <a:pt x="265" y="1012"/>
                  </a:lnTo>
                  <a:lnTo>
                    <a:pt x="300" y="996"/>
                  </a:lnTo>
                  <a:lnTo>
                    <a:pt x="334" y="975"/>
                  </a:lnTo>
                  <a:lnTo>
                    <a:pt x="361" y="947"/>
                  </a:lnTo>
                  <a:lnTo>
                    <a:pt x="384" y="914"/>
                  </a:lnTo>
                  <a:lnTo>
                    <a:pt x="398" y="878"/>
                  </a:lnTo>
                  <a:lnTo>
                    <a:pt x="407" y="838"/>
                  </a:lnTo>
                  <a:lnTo>
                    <a:pt x="408" y="816"/>
                  </a:lnTo>
                  <a:lnTo>
                    <a:pt x="408" y="204"/>
                  </a:lnTo>
                  <a:lnTo>
                    <a:pt x="407" y="183"/>
                  </a:lnTo>
                  <a:lnTo>
                    <a:pt x="398" y="142"/>
                  </a:lnTo>
                  <a:lnTo>
                    <a:pt x="384" y="106"/>
                  </a:lnTo>
                  <a:lnTo>
                    <a:pt x="361" y="73"/>
                  </a:lnTo>
                  <a:lnTo>
                    <a:pt x="334" y="46"/>
                  </a:lnTo>
                  <a:lnTo>
                    <a:pt x="300" y="24"/>
                  </a:lnTo>
                  <a:lnTo>
                    <a:pt x="265" y="8"/>
                  </a:lnTo>
                  <a:lnTo>
                    <a:pt x="224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0E058ECE-CAF1-4848-A9B7-5284FA309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2816059"/>
              <a:ext cx="215900" cy="541338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0 h 1022"/>
                <a:gd name="T4" fmla="*/ 144 w 408"/>
                <a:gd name="T5" fmla="*/ 9 h 1022"/>
                <a:gd name="T6" fmla="*/ 108 w 408"/>
                <a:gd name="T7" fmla="*/ 25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7 h 1022"/>
                <a:gd name="T14" fmla="*/ 10 w 408"/>
                <a:gd name="T15" fmla="*/ 143 h 1022"/>
                <a:gd name="T16" fmla="*/ 1 w 408"/>
                <a:gd name="T17" fmla="*/ 183 h 1022"/>
                <a:gd name="T18" fmla="*/ 0 w 408"/>
                <a:gd name="T19" fmla="*/ 203 h 1022"/>
                <a:gd name="T20" fmla="*/ 0 w 408"/>
                <a:gd name="T21" fmla="*/ 817 h 1022"/>
                <a:gd name="T22" fmla="*/ 1 w 408"/>
                <a:gd name="T23" fmla="*/ 839 h 1022"/>
                <a:gd name="T24" fmla="*/ 10 w 408"/>
                <a:gd name="T25" fmla="*/ 879 h 1022"/>
                <a:gd name="T26" fmla="*/ 24 w 408"/>
                <a:gd name="T27" fmla="*/ 915 h 1022"/>
                <a:gd name="T28" fmla="*/ 47 w 408"/>
                <a:gd name="T29" fmla="*/ 948 h 1022"/>
                <a:gd name="T30" fmla="*/ 74 w 408"/>
                <a:gd name="T31" fmla="*/ 975 h 1022"/>
                <a:gd name="T32" fmla="*/ 108 w 408"/>
                <a:gd name="T33" fmla="*/ 997 h 1022"/>
                <a:gd name="T34" fmla="*/ 144 w 408"/>
                <a:gd name="T35" fmla="*/ 1013 h 1022"/>
                <a:gd name="T36" fmla="*/ 184 w 408"/>
                <a:gd name="T37" fmla="*/ 1022 h 1022"/>
                <a:gd name="T38" fmla="*/ 204 w 408"/>
                <a:gd name="T39" fmla="*/ 1022 h 1022"/>
                <a:gd name="T40" fmla="*/ 226 w 408"/>
                <a:gd name="T41" fmla="*/ 1022 h 1022"/>
                <a:gd name="T42" fmla="*/ 266 w 408"/>
                <a:gd name="T43" fmla="*/ 1013 h 1022"/>
                <a:gd name="T44" fmla="*/ 302 w 408"/>
                <a:gd name="T45" fmla="*/ 997 h 1022"/>
                <a:gd name="T46" fmla="*/ 335 w 408"/>
                <a:gd name="T47" fmla="*/ 975 h 1022"/>
                <a:gd name="T48" fmla="*/ 362 w 408"/>
                <a:gd name="T49" fmla="*/ 948 h 1022"/>
                <a:gd name="T50" fmla="*/ 384 w 408"/>
                <a:gd name="T51" fmla="*/ 915 h 1022"/>
                <a:gd name="T52" fmla="*/ 400 w 408"/>
                <a:gd name="T53" fmla="*/ 879 h 1022"/>
                <a:gd name="T54" fmla="*/ 408 w 408"/>
                <a:gd name="T55" fmla="*/ 839 h 1022"/>
                <a:gd name="T56" fmla="*/ 408 w 408"/>
                <a:gd name="T57" fmla="*/ 817 h 1022"/>
                <a:gd name="T58" fmla="*/ 408 w 408"/>
                <a:gd name="T59" fmla="*/ 203 h 1022"/>
                <a:gd name="T60" fmla="*/ 408 w 408"/>
                <a:gd name="T61" fmla="*/ 183 h 1022"/>
                <a:gd name="T62" fmla="*/ 400 w 408"/>
                <a:gd name="T63" fmla="*/ 143 h 1022"/>
                <a:gd name="T64" fmla="*/ 384 w 408"/>
                <a:gd name="T65" fmla="*/ 107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5 h 1022"/>
                <a:gd name="T72" fmla="*/ 266 w 408"/>
                <a:gd name="T73" fmla="*/ 9 h 1022"/>
                <a:gd name="T74" fmla="*/ 226 w 408"/>
                <a:gd name="T75" fmla="*/ 0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0"/>
                  </a:lnTo>
                  <a:lnTo>
                    <a:pt x="144" y="9"/>
                  </a:lnTo>
                  <a:lnTo>
                    <a:pt x="108" y="25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7"/>
                  </a:lnTo>
                  <a:lnTo>
                    <a:pt x="10" y="143"/>
                  </a:lnTo>
                  <a:lnTo>
                    <a:pt x="1" y="183"/>
                  </a:lnTo>
                  <a:lnTo>
                    <a:pt x="0" y="203"/>
                  </a:lnTo>
                  <a:lnTo>
                    <a:pt x="0" y="817"/>
                  </a:lnTo>
                  <a:lnTo>
                    <a:pt x="1" y="839"/>
                  </a:lnTo>
                  <a:lnTo>
                    <a:pt x="10" y="879"/>
                  </a:lnTo>
                  <a:lnTo>
                    <a:pt x="24" y="915"/>
                  </a:lnTo>
                  <a:lnTo>
                    <a:pt x="47" y="948"/>
                  </a:lnTo>
                  <a:lnTo>
                    <a:pt x="74" y="975"/>
                  </a:lnTo>
                  <a:lnTo>
                    <a:pt x="108" y="997"/>
                  </a:lnTo>
                  <a:lnTo>
                    <a:pt x="144" y="1013"/>
                  </a:lnTo>
                  <a:lnTo>
                    <a:pt x="184" y="1022"/>
                  </a:lnTo>
                  <a:lnTo>
                    <a:pt x="204" y="1022"/>
                  </a:lnTo>
                  <a:lnTo>
                    <a:pt x="226" y="1022"/>
                  </a:lnTo>
                  <a:lnTo>
                    <a:pt x="266" y="1013"/>
                  </a:lnTo>
                  <a:lnTo>
                    <a:pt x="302" y="997"/>
                  </a:lnTo>
                  <a:lnTo>
                    <a:pt x="335" y="975"/>
                  </a:lnTo>
                  <a:lnTo>
                    <a:pt x="362" y="948"/>
                  </a:lnTo>
                  <a:lnTo>
                    <a:pt x="384" y="915"/>
                  </a:lnTo>
                  <a:lnTo>
                    <a:pt x="400" y="879"/>
                  </a:lnTo>
                  <a:lnTo>
                    <a:pt x="408" y="839"/>
                  </a:lnTo>
                  <a:lnTo>
                    <a:pt x="408" y="817"/>
                  </a:lnTo>
                  <a:lnTo>
                    <a:pt x="408" y="203"/>
                  </a:lnTo>
                  <a:lnTo>
                    <a:pt x="408" y="183"/>
                  </a:lnTo>
                  <a:lnTo>
                    <a:pt x="400" y="143"/>
                  </a:lnTo>
                  <a:lnTo>
                    <a:pt x="384" y="107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5"/>
                  </a:lnTo>
                  <a:lnTo>
                    <a:pt x="266" y="9"/>
                  </a:lnTo>
                  <a:lnTo>
                    <a:pt x="226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F9C82811-0F9B-4639-990E-D35072D9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2924009"/>
              <a:ext cx="217488" cy="541338"/>
            </a:xfrm>
            <a:custGeom>
              <a:avLst/>
              <a:gdLst>
                <a:gd name="T0" fmla="*/ 205 w 409"/>
                <a:gd name="T1" fmla="*/ 0 h 1023"/>
                <a:gd name="T2" fmla="*/ 183 w 409"/>
                <a:gd name="T3" fmla="*/ 2 h 1023"/>
                <a:gd name="T4" fmla="*/ 144 w 409"/>
                <a:gd name="T5" fmla="*/ 10 h 1023"/>
                <a:gd name="T6" fmla="*/ 107 w 409"/>
                <a:gd name="T7" fmla="*/ 25 h 1023"/>
                <a:gd name="T8" fmla="*/ 74 w 409"/>
                <a:gd name="T9" fmla="*/ 48 h 1023"/>
                <a:gd name="T10" fmla="*/ 46 w 409"/>
                <a:gd name="T11" fmla="*/ 75 h 1023"/>
                <a:gd name="T12" fmla="*/ 25 w 409"/>
                <a:gd name="T13" fmla="*/ 108 h 1023"/>
                <a:gd name="T14" fmla="*/ 9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9 w 409"/>
                <a:gd name="T25" fmla="*/ 880 h 1023"/>
                <a:gd name="T26" fmla="*/ 25 w 409"/>
                <a:gd name="T27" fmla="*/ 916 h 1023"/>
                <a:gd name="T28" fmla="*/ 46 w 409"/>
                <a:gd name="T29" fmla="*/ 950 h 1023"/>
                <a:gd name="T30" fmla="*/ 74 w 409"/>
                <a:gd name="T31" fmla="*/ 977 h 1023"/>
                <a:gd name="T32" fmla="*/ 107 w 409"/>
                <a:gd name="T33" fmla="*/ 999 h 1023"/>
                <a:gd name="T34" fmla="*/ 144 w 409"/>
                <a:gd name="T35" fmla="*/ 1014 h 1023"/>
                <a:gd name="T36" fmla="*/ 183 w 409"/>
                <a:gd name="T37" fmla="*/ 1023 h 1023"/>
                <a:gd name="T38" fmla="*/ 205 w 409"/>
                <a:gd name="T39" fmla="*/ 1023 h 1023"/>
                <a:gd name="T40" fmla="*/ 226 w 409"/>
                <a:gd name="T41" fmla="*/ 1023 h 1023"/>
                <a:gd name="T42" fmla="*/ 265 w 409"/>
                <a:gd name="T43" fmla="*/ 1014 h 1023"/>
                <a:gd name="T44" fmla="*/ 302 w 409"/>
                <a:gd name="T45" fmla="*/ 999 h 1023"/>
                <a:gd name="T46" fmla="*/ 334 w 409"/>
                <a:gd name="T47" fmla="*/ 977 h 1023"/>
                <a:gd name="T48" fmla="*/ 363 w 409"/>
                <a:gd name="T49" fmla="*/ 950 h 1023"/>
                <a:gd name="T50" fmla="*/ 384 w 409"/>
                <a:gd name="T51" fmla="*/ 916 h 1023"/>
                <a:gd name="T52" fmla="*/ 400 w 409"/>
                <a:gd name="T53" fmla="*/ 880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400 w 409"/>
                <a:gd name="T63" fmla="*/ 144 h 1023"/>
                <a:gd name="T64" fmla="*/ 384 w 409"/>
                <a:gd name="T65" fmla="*/ 108 h 1023"/>
                <a:gd name="T66" fmla="*/ 363 w 409"/>
                <a:gd name="T67" fmla="*/ 75 h 1023"/>
                <a:gd name="T68" fmla="*/ 334 w 409"/>
                <a:gd name="T69" fmla="*/ 48 h 1023"/>
                <a:gd name="T70" fmla="*/ 302 w 409"/>
                <a:gd name="T71" fmla="*/ 25 h 1023"/>
                <a:gd name="T72" fmla="*/ 265 w 409"/>
                <a:gd name="T73" fmla="*/ 10 h 1023"/>
                <a:gd name="T74" fmla="*/ 226 w 409"/>
                <a:gd name="T75" fmla="*/ 2 h 1023"/>
                <a:gd name="T76" fmla="*/ 205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5" y="0"/>
                  </a:moveTo>
                  <a:lnTo>
                    <a:pt x="183" y="2"/>
                  </a:lnTo>
                  <a:lnTo>
                    <a:pt x="144" y="10"/>
                  </a:lnTo>
                  <a:lnTo>
                    <a:pt x="107" y="25"/>
                  </a:lnTo>
                  <a:lnTo>
                    <a:pt x="74" y="48"/>
                  </a:lnTo>
                  <a:lnTo>
                    <a:pt x="46" y="75"/>
                  </a:lnTo>
                  <a:lnTo>
                    <a:pt x="25" y="108"/>
                  </a:lnTo>
                  <a:lnTo>
                    <a:pt x="9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9" y="880"/>
                  </a:lnTo>
                  <a:lnTo>
                    <a:pt x="25" y="916"/>
                  </a:lnTo>
                  <a:lnTo>
                    <a:pt x="46" y="950"/>
                  </a:lnTo>
                  <a:lnTo>
                    <a:pt x="74" y="977"/>
                  </a:lnTo>
                  <a:lnTo>
                    <a:pt x="107" y="999"/>
                  </a:lnTo>
                  <a:lnTo>
                    <a:pt x="144" y="1014"/>
                  </a:lnTo>
                  <a:lnTo>
                    <a:pt x="183" y="1023"/>
                  </a:lnTo>
                  <a:lnTo>
                    <a:pt x="205" y="1023"/>
                  </a:lnTo>
                  <a:lnTo>
                    <a:pt x="226" y="1023"/>
                  </a:lnTo>
                  <a:lnTo>
                    <a:pt x="265" y="1014"/>
                  </a:lnTo>
                  <a:lnTo>
                    <a:pt x="302" y="999"/>
                  </a:lnTo>
                  <a:lnTo>
                    <a:pt x="334" y="977"/>
                  </a:lnTo>
                  <a:lnTo>
                    <a:pt x="363" y="950"/>
                  </a:lnTo>
                  <a:lnTo>
                    <a:pt x="384" y="916"/>
                  </a:lnTo>
                  <a:lnTo>
                    <a:pt x="400" y="880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400" y="144"/>
                  </a:lnTo>
                  <a:lnTo>
                    <a:pt x="384" y="108"/>
                  </a:lnTo>
                  <a:lnTo>
                    <a:pt x="363" y="75"/>
                  </a:lnTo>
                  <a:lnTo>
                    <a:pt x="334" y="48"/>
                  </a:lnTo>
                  <a:lnTo>
                    <a:pt x="302" y="25"/>
                  </a:lnTo>
                  <a:lnTo>
                    <a:pt x="265" y="10"/>
                  </a:lnTo>
                  <a:lnTo>
                    <a:pt x="226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44F7DFD0-FB85-42E1-BB6A-92B1A568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3139909"/>
              <a:ext cx="217488" cy="541338"/>
            </a:xfrm>
            <a:custGeom>
              <a:avLst/>
              <a:gdLst>
                <a:gd name="T0" fmla="*/ 204 w 409"/>
                <a:gd name="T1" fmla="*/ 0 h 1023"/>
                <a:gd name="T2" fmla="*/ 183 w 409"/>
                <a:gd name="T3" fmla="*/ 2 h 1023"/>
                <a:gd name="T4" fmla="*/ 142 w 409"/>
                <a:gd name="T5" fmla="*/ 10 h 1023"/>
                <a:gd name="T6" fmla="*/ 106 w 409"/>
                <a:gd name="T7" fmla="*/ 25 h 1023"/>
                <a:gd name="T8" fmla="*/ 73 w 409"/>
                <a:gd name="T9" fmla="*/ 48 h 1023"/>
                <a:gd name="T10" fmla="*/ 46 w 409"/>
                <a:gd name="T11" fmla="*/ 75 h 1023"/>
                <a:gd name="T12" fmla="*/ 24 w 409"/>
                <a:gd name="T13" fmla="*/ 108 h 1023"/>
                <a:gd name="T14" fmla="*/ 8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8 w 409"/>
                <a:gd name="T25" fmla="*/ 879 h 1023"/>
                <a:gd name="T26" fmla="*/ 24 w 409"/>
                <a:gd name="T27" fmla="*/ 917 h 1023"/>
                <a:gd name="T28" fmla="*/ 46 w 409"/>
                <a:gd name="T29" fmla="*/ 950 h 1023"/>
                <a:gd name="T30" fmla="*/ 73 w 409"/>
                <a:gd name="T31" fmla="*/ 977 h 1023"/>
                <a:gd name="T32" fmla="*/ 106 w 409"/>
                <a:gd name="T33" fmla="*/ 999 h 1023"/>
                <a:gd name="T34" fmla="*/ 142 w 409"/>
                <a:gd name="T35" fmla="*/ 1014 h 1023"/>
                <a:gd name="T36" fmla="*/ 183 w 409"/>
                <a:gd name="T37" fmla="*/ 1023 h 1023"/>
                <a:gd name="T38" fmla="*/ 204 w 409"/>
                <a:gd name="T39" fmla="*/ 1023 h 1023"/>
                <a:gd name="T40" fmla="*/ 224 w 409"/>
                <a:gd name="T41" fmla="*/ 1023 h 1023"/>
                <a:gd name="T42" fmla="*/ 265 w 409"/>
                <a:gd name="T43" fmla="*/ 1014 h 1023"/>
                <a:gd name="T44" fmla="*/ 301 w 409"/>
                <a:gd name="T45" fmla="*/ 999 h 1023"/>
                <a:gd name="T46" fmla="*/ 334 w 409"/>
                <a:gd name="T47" fmla="*/ 977 h 1023"/>
                <a:gd name="T48" fmla="*/ 361 w 409"/>
                <a:gd name="T49" fmla="*/ 950 h 1023"/>
                <a:gd name="T50" fmla="*/ 384 w 409"/>
                <a:gd name="T51" fmla="*/ 917 h 1023"/>
                <a:gd name="T52" fmla="*/ 398 w 409"/>
                <a:gd name="T53" fmla="*/ 879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398 w 409"/>
                <a:gd name="T63" fmla="*/ 144 h 1023"/>
                <a:gd name="T64" fmla="*/ 384 w 409"/>
                <a:gd name="T65" fmla="*/ 108 h 1023"/>
                <a:gd name="T66" fmla="*/ 361 w 409"/>
                <a:gd name="T67" fmla="*/ 75 h 1023"/>
                <a:gd name="T68" fmla="*/ 334 w 409"/>
                <a:gd name="T69" fmla="*/ 48 h 1023"/>
                <a:gd name="T70" fmla="*/ 301 w 409"/>
                <a:gd name="T71" fmla="*/ 25 h 1023"/>
                <a:gd name="T72" fmla="*/ 265 w 409"/>
                <a:gd name="T73" fmla="*/ 10 h 1023"/>
                <a:gd name="T74" fmla="*/ 224 w 409"/>
                <a:gd name="T75" fmla="*/ 2 h 1023"/>
                <a:gd name="T76" fmla="*/ 204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4" y="0"/>
                  </a:moveTo>
                  <a:lnTo>
                    <a:pt x="183" y="2"/>
                  </a:lnTo>
                  <a:lnTo>
                    <a:pt x="142" y="10"/>
                  </a:lnTo>
                  <a:lnTo>
                    <a:pt x="106" y="25"/>
                  </a:lnTo>
                  <a:lnTo>
                    <a:pt x="73" y="48"/>
                  </a:lnTo>
                  <a:lnTo>
                    <a:pt x="46" y="75"/>
                  </a:lnTo>
                  <a:lnTo>
                    <a:pt x="24" y="108"/>
                  </a:lnTo>
                  <a:lnTo>
                    <a:pt x="8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8" y="879"/>
                  </a:lnTo>
                  <a:lnTo>
                    <a:pt x="24" y="917"/>
                  </a:lnTo>
                  <a:lnTo>
                    <a:pt x="46" y="950"/>
                  </a:lnTo>
                  <a:lnTo>
                    <a:pt x="73" y="977"/>
                  </a:lnTo>
                  <a:lnTo>
                    <a:pt x="106" y="999"/>
                  </a:lnTo>
                  <a:lnTo>
                    <a:pt x="142" y="1014"/>
                  </a:lnTo>
                  <a:lnTo>
                    <a:pt x="183" y="1023"/>
                  </a:lnTo>
                  <a:lnTo>
                    <a:pt x="204" y="1023"/>
                  </a:lnTo>
                  <a:lnTo>
                    <a:pt x="224" y="1023"/>
                  </a:lnTo>
                  <a:lnTo>
                    <a:pt x="265" y="1014"/>
                  </a:lnTo>
                  <a:lnTo>
                    <a:pt x="301" y="999"/>
                  </a:lnTo>
                  <a:lnTo>
                    <a:pt x="334" y="977"/>
                  </a:lnTo>
                  <a:lnTo>
                    <a:pt x="361" y="950"/>
                  </a:lnTo>
                  <a:lnTo>
                    <a:pt x="384" y="917"/>
                  </a:lnTo>
                  <a:lnTo>
                    <a:pt x="398" y="879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398" y="144"/>
                  </a:lnTo>
                  <a:lnTo>
                    <a:pt x="384" y="108"/>
                  </a:lnTo>
                  <a:lnTo>
                    <a:pt x="361" y="75"/>
                  </a:lnTo>
                  <a:lnTo>
                    <a:pt x="334" y="48"/>
                  </a:lnTo>
                  <a:lnTo>
                    <a:pt x="301" y="25"/>
                  </a:lnTo>
                  <a:lnTo>
                    <a:pt x="265" y="10"/>
                  </a:lnTo>
                  <a:lnTo>
                    <a:pt x="224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807781A-38D3-4FBF-A209-0A70B556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826" y="3357397"/>
              <a:ext cx="215900" cy="539750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1 h 1022"/>
                <a:gd name="T4" fmla="*/ 144 w 408"/>
                <a:gd name="T5" fmla="*/ 8 h 1022"/>
                <a:gd name="T6" fmla="*/ 106 w 408"/>
                <a:gd name="T7" fmla="*/ 24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6 h 1022"/>
                <a:gd name="T14" fmla="*/ 8 w 408"/>
                <a:gd name="T15" fmla="*/ 144 h 1022"/>
                <a:gd name="T16" fmla="*/ 1 w 408"/>
                <a:gd name="T17" fmla="*/ 184 h 1022"/>
                <a:gd name="T18" fmla="*/ 0 w 408"/>
                <a:gd name="T19" fmla="*/ 204 h 1022"/>
                <a:gd name="T20" fmla="*/ 0 w 408"/>
                <a:gd name="T21" fmla="*/ 818 h 1022"/>
                <a:gd name="T22" fmla="*/ 1 w 408"/>
                <a:gd name="T23" fmla="*/ 839 h 1022"/>
                <a:gd name="T24" fmla="*/ 8 w 408"/>
                <a:gd name="T25" fmla="*/ 878 h 1022"/>
                <a:gd name="T26" fmla="*/ 24 w 408"/>
                <a:gd name="T27" fmla="*/ 916 h 1022"/>
                <a:gd name="T28" fmla="*/ 47 w 408"/>
                <a:gd name="T29" fmla="*/ 947 h 1022"/>
                <a:gd name="T30" fmla="*/ 74 w 408"/>
                <a:gd name="T31" fmla="*/ 976 h 1022"/>
                <a:gd name="T32" fmla="*/ 106 w 408"/>
                <a:gd name="T33" fmla="*/ 998 h 1022"/>
                <a:gd name="T34" fmla="*/ 144 w 408"/>
                <a:gd name="T35" fmla="*/ 1014 h 1022"/>
                <a:gd name="T36" fmla="*/ 184 w 408"/>
                <a:gd name="T37" fmla="*/ 1021 h 1022"/>
                <a:gd name="T38" fmla="*/ 204 w 408"/>
                <a:gd name="T39" fmla="*/ 1022 h 1022"/>
                <a:gd name="T40" fmla="*/ 226 w 408"/>
                <a:gd name="T41" fmla="*/ 1021 h 1022"/>
                <a:gd name="T42" fmla="*/ 266 w 408"/>
                <a:gd name="T43" fmla="*/ 1014 h 1022"/>
                <a:gd name="T44" fmla="*/ 302 w 408"/>
                <a:gd name="T45" fmla="*/ 998 h 1022"/>
                <a:gd name="T46" fmla="*/ 335 w 408"/>
                <a:gd name="T47" fmla="*/ 976 h 1022"/>
                <a:gd name="T48" fmla="*/ 362 w 408"/>
                <a:gd name="T49" fmla="*/ 947 h 1022"/>
                <a:gd name="T50" fmla="*/ 384 w 408"/>
                <a:gd name="T51" fmla="*/ 916 h 1022"/>
                <a:gd name="T52" fmla="*/ 400 w 408"/>
                <a:gd name="T53" fmla="*/ 878 h 1022"/>
                <a:gd name="T54" fmla="*/ 408 w 408"/>
                <a:gd name="T55" fmla="*/ 839 h 1022"/>
                <a:gd name="T56" fmla="*/ 408 w 408"/>
                <a:gd name="T57" fmla="*/ 818 h 1022"/>
                <a:gd name="T58" fmla="*/ 408 w 408"/>
                <a:gd name="T59" fmla="*/ 204 h 1022"/>
                <a:gd name="T60" fmla="*/ 408 w 408"/>
                <a:gd name="T61" fmla="*/ 184 h 1022"/>
                <a:gd name="T62" fmla="*/ 400 w 408"/>
                <a:gd name="T63" fmla="*/ 144 h 1022"/>
                <a:gd name="T64" fmla="*/ 384 w 408"/>
                <a:gd name="T65" fmla="*/ 106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4 h 1022"/>
                <a:gd name="T72" fmla="*/ 266 w 408"/>
                <a:gd name="T73" fmla="*/ 8 h 1022"/>
                <a:gd name="T74" fmla="*/ 226 w 408"/>
                <a:gd name="T75" fmla="*/ 1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1"/>
                  </a:lnTo>
                  <a:lnTo>
                    <a:pt x="144" y="8"/>
                  </a:lnTo>
                  <a:lnTo>
                    <a:pt x="106" y="24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0" y="818"/>
                  </a:lnTo>
                  <a:lnTo>
                    <a:pt x="1" y="839"/>
                  </a:lnTo>
                  <a:lnTo>
                    <a:pt x="8" y="878"/>
                  </a:lnTo>
                  <a:lnTo>
                    <a:pt x="24" y="916"/>
                  </a:lnTo>
                  <a:lnTo>
                    <a:pt x="47" y="947"/>
                  </a:lnTo>
                  <a:lnTo>
                    <a:pt x="74" y="976"/>
                  </a:lnTo>
                  <a:lnTo>
                    <a:pt x="106" y="998"/>
                  </a:lnTo>
                  <a:lnTo>
                    <a:pt x="144" y="1014"/>
                  </a:lnTo>
                  <a:lnTo>
                    <a:pt x="184" y="1021"/>
                  </a:lnTo>
                  <a:lnTo>
                    <a:pt x="204" y="1022"/>
                  </a:lnTo>
                  <a:lnTo>
                    <a:pt x="226" y="1021"/>
                  </a:lnTo>
                  <a:lnTo>
                    <a:pt x="266" y="1014"/>
                  </a:lnTo>
                  <a:lnTo>
                    <a:pt x="302" y="998"/>
                  </a:lnTo>
                  <a:lnTo>
                    <a:pt x="335" y="976"/>
                  </a:lnTo>
                  <a:lnTo>
                    <a:pt x="362" y="947"/>
                  </a:lnTo>
                  <a:lnTo>
                    <a:pt x="384" y="916"/>
                  </a:lnTo>
                  <a:lnTo>
                    <a:pt x="400" y="878"/>
                  </a:lnTo>
                  <a:lnTo>
                    <a:pt x="408" y="839"/>
                  </a:lnTo>
                  <a:lnTo>
                    <a:pt x="408" y="818"/>
                  </a:lnTo>
                  <a:lnTo>
                    <a:pt x="408" y="204"/>
                  </a:lnTo>
                  <a:lnTo>
                    <a:pt x="408" y="184"/>
                  </a:lnTo>
                  <a:lnTo>
                    <a:pt x="400" y="144"/>
                  </a:lnTo>
                  <a:lnTo>
                    <a:pt x="384" y="106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4"/>
                  </a:lnTo>
                  <a:lnTo>
                    <a:pt x="266" y="8"/>
                  </a:lnTo>
                  <a:lnTo>
                    <a:pt x="226" y="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78874C7-3615-423D-A91F-ABB88C5F6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589" y="110959"/>
              <a:ext cx="4546600" cy="6491288"/>
            </a:xfrm>
            <a:custGeom>
              <a:avLst/>
              <a:gdLst>
                <a:gd name="T0" fmla="*/ 8415 w 8594"/>
                <a:gd name="T1" fmla="*/ 4249 h 12268"/>
                <a:gd name="T2" fmla="*/ 8008 w 8594"/>
                <a:gd name="T3" fmla="*/ 3595 h 12268"/>
                <a:gd name="T4" fmla="*/ 7240 w 8594"/>
                <a:gd name="T5" fmla="*/ 3571 h 12268"/>
                <a:gd name="T6" fmla="*/ 6952 w 8594"/>
                <a:gd name="T7" fmla="*/ 2920 h 12268"/>
                <a:gd name="T8" fmla="*/ 6170 w 8594"/>
                <a:gd name="T9" fmla="*/ 2623 h 12268"/>
                <a:gd name="T10" fmla="*/ 5707 w 8594"/>
                <a:gd name="T11" fmla="*/ 2614 h 12268"/>
                <a:gd name="T12" fmla="*/ 5160 w 8594"/>
                <a:gd name="T13" fmla="*/ 2061 h 12268"/>
                <a:gd name="T14" fmla="*/ 4335 w 8594"/>
                <a:gd name="T15" fmla="*/ 2158 h 12268"/>
                <a:gd name="T16" fmla="*/ 4092 w 8594"/>
                <a:gd name="T17" fmla="*/ 1488 h 12268"/>
                <a:gd name="T18" fmla="*/ 3309 w 8594"/>
                <a:gd name="T19" fmla="*/ 1193 h 12268"/>
                <a:gd name="T20" fmla="*/ 2869 w 8594"/>
                <a:gd name="T21" fmla="*/ 1134 h 12268"/>
                <a:gd name="T22" fmla="*/ 2277 w 8594"/>
                <a:gd name="T23" fmla="*/ 249 h 12268"/>
                <a:gd name="T24" fmla="*/ 1356 w 8594"/>
                <a:gd name="T25" fmla="*/ 4 h 12268"/>
                <a:gd name="T26" fmla="*/ 397 w 8594"/>
                <a:gd name="T27" fmla="*/ 484 h 12268"/>
                <a:gd name="T28" fmla="*/ 40 w 8594"/>
                <a:gd name="T29" fmla="*/ 1430 h 12268"/>
                <a:gd name="T30" fmla="*/ 22 w 8594"/>
                <a:gd name="T31" fmla="*/ 5128 h 12268"/>
                <a:gd name="T32" fmla="*/ 235 w 8594"/>
                <a:gd name="T33" fmla="*/ 7372 h 12268"/>
                <a:gd name="T34" fmla="*/ 832 w 8594"/>
                <a:gd name="T35" fmla="*/ 10114 h 12268"/>
                <a:gd name="T36" fmla="*/ 836 w 8594"/>
                <a:gd name="T37" fmla="*/ 11888 h 12268"/>
                <a:gd name="T38" fmla="*/ 1036 w 8594"/>
                <a:gd name="T39" fmla="*/ 12267 h 12268"/>
                <a:gd name="T40" fmla="*/ 7984 w 8594"/>
                <a:gd name="T41" fmla="*/ 12162 h 12268"/>
                <a:gd name="T42" fmla="*/ 8315 w 8594"/>
                <a:gd name="T43" fmla="*/ 9703 h 12268"/>
                <a:gd name="T44" fmla="*/ 8567 w 8594"/>
                <a:gd name="T45" fmla="*/ 7057 h 12268"/>
                <a:gd name="T46" fmla="*/ 7912 w 8594"/>
                <a:gd name="T47" fmla="*/ 9632 h 12268"/>
                <a:gd name="T48" fmla="*/ 1262 w 8594"/>
                <a:gd name="T49" fmla="*/ 11519 h 12268"/>
                <a:gd name="T50" fmla="*/ 1147 w 8594"/>
                <a:gd name="T51" fmla="*/ 9343 h 12268"/>
                <a:gd name="T52" fmla="*/ 520 w 8594"/>
                <a:gd name="T53" fmla="*/ 6760 h 12268"/>
                <a:gd name="T54" fmla="*/ 451 w 8594"/>
                <a:gd name="T55" fmla="*/ 4745 h 12268"/>
                <a:gd name="T56" fmla="*/ 461 w 8594"/>
                <a:gd name="T57" fmla="*/ 1275 h 12268"/>
                <a:gd name="T58" fmla="*/ 859 w 8594"/>
                <a:gd name="T59" fmla="*/ 612 h 12268"/>
                <a:gd name="T60" fmla="*/ 1523 w 8594"/>
                <a:gd name="T61" fmla="*/ 409 h 12268"/>
                <a:gd name="T62" fmla="*/ 2227 w 8594"/>
                <a:gd name="T63" fmla="*/ 743 h 12268"/>
                <a:gd name="T64" fmla="*/ 2491 w 8594"/>
                <a:gd name="T65" fmla="*/ 1430 h 12268"/>
                <a:gd name="T66" fmla="*/ 2635 w 8594"/>
                <a:gd name="T67" fmla="*/ 4693 h 12268"/>
                <a:gd name="T68" fmla="*/ 2876 w 8594"/>
                <a:gd name="T69" fmla="*/ 4595 h 12268"/>
                <a:gd name="T70" fmla="*/ 2948 w 8594"/>
                <a:gd name="T71" fmla="*/ 1893 h 12268"/>
                <a:gd name="T72" fmla="*/ 3274 w 8594"/>
                <a:gd name="T73" fmla="*/ 1615 h 12268"/>
                <a:gd name="T74" fmla="*/ 3712 w 8594"/>
                <a:gd name="T75" fmla="*/ 1693 h 12268"/>
                <a:gd name="T76" fmla="*/ 3922 w 8594"/>
                <a:gd name="T77" fmla="*/ 4703 h 12268"/>
                <a:gd name="T78" fmla="*/ 4105 w 8594"/>
                <a:gd name="T79" fmla="*/ 4906 h 12268"/>
                <a:gd name="T80" fmla="*/ 4322 w 8594"/>
                <a:gd name="T81" fmla="*/ 4764 h 12268"/>
                <a:gd name="T82" fmla="*/ 4407 w 8594"/>
                <a:gd name="T83" fmla="*/ 2656 h 12268"/>
                <a:gd name="T84" fmla="*/ 4765 w 8594"/>
                <a:gd name="T85" fmla="*/ 2420 h 12268"/>
                <a:gd name="T86" fmla="*/ 5199 w 8594"/>
                <a:gd name="T87" fmla="*/ 2558 h 12268"/>
                <a:gd name="T88" fmla="*/ 5353 w 8594"/>
                <a:gd name="T89" fmla="*/ 5132 h 12268"/>
                <a:gd name="T90" fmla="*/ 5557 w 8594"/>
                <a:gd name="T91" fmla="*/ 5315 h 12268"/>
                <a:gd name="T92" fmla="*/ 5760 w 8594"/>
                <a:gd name="T93" fmla="*/ 5132 h 12268"/>
                <a:gd name="T94" fmla="*/ 5874 w 8594"/>
                <a:gd name="T95" fmla="*/ 3218 h 12268"/>
                <a:gd name="T96" fmla="*/ 6258 w 8594"/>
                <a:gd name="T97" fmla="*/ 3028 h 12268"/>
                <a:gd name="T98" fmla="*/ 6677 w 8594"/>
                <a:gd name="T99" fmla="*/ 3227 h 12268"/>
                <a:gd name="T100" fmla="*/ 6792 w 8594"/>
                <a:gd name="T101" fmla="*/ 5582 h 12268"/>
                <a:gd name="T102" fmla="*/ 7008 w 8594"/>
                <a:gd name="T103" fmla="*/ 5724 h 12268"/>
                <a:gd name="T104" fmla="*/ 7191 w 8594"/>
                <a:gd name="T105" fmla="*/ 5520 h 12268"/>
                <a:gd name="T106" fmla="*/ 7575 w 8594"/>
                <a:gd name="T107" fmla="*/ 4800 h 12268"/>
                <a:gd name="T108" fmla="*/ 7526 w 8594"/>
                <a:gd name="T109" fmla="*/ 4545 h 12268"/>
                <a:gd name="T110" fmla="*/ 7198 w 8594"/>
                <a:gd name="T111" fmla="*/ 4225 h 12268"/>
                <a:gd name="T112" fmla="*/ 7530 w 8594"/>
                <a:gd name="T113" fmla="*/ 3899 h 12268"/>
                <a:gd name="T114" fmla="*/ 7932 w 8594"/>
                <a:gd name="T115" fmla="*/ 4065 h 12268"/>
                <a:gd name="T116" fmla="*/ 8027 w 8594"/>
                <a:gd name="T117" fmla="*/ 6236 h 12268"/>
                <a:gd name="T118" fmla="*/ 8185 w 8594"/>
                <a:gd name="T119" fmla="*/ 7587 h 1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94" h="12268">
                  <a:moveTo>
                    <a:pt x="8505" y="6671"/>
                  </a:moveTo>
                  <a:lnTo>
                    <a:pt x="8486" y="6579"/>
                  </a:lnTo>
                  <a:lnTo>
                    <a:pt x="8456" y="6394"/>
                  </a:lnTo>
                  <a:lnTo>
                    <a:pt x="8434" y="6210"/>
                  </a:lnTo>
                  <a:lnTo>
                    <a:pt x="8420" y="6023"/>
                  </a:lnTo>
                  <a:lnTo>
                    <a:pt x="8417" y="5929"/>
                  </a:lnTo>
                  <a:lnTo>
                    <a:pt x="8417" y="4304"/>
                  </a:lnTo>
                  <a:lnTo>
                    <a:pt x="8415" y="4249"/>
                  </a:lnTo>
                  <a:lnTo>
                    <a:pt x="8401" y="4143"/>
                  </a:lnTo>
                  <a:lnTo>
                    <a:pt x="8374" y="4039"/>
                  </a:lnTo>
                  <a:lnTo>
                    <a:pt x="8333" y="3941"/>
                  </a:lnTo>
                  <a:lnTo>
                    <a:pt x="8280" y="3849"/>
                  </a:lnTo>
                  <a:lnTo>
                    <a:pt x="8215" y="3765"/>
                  </a:lnTo>
                  <a:lnTo>
                    <a:pt x="8140" y="3689"/>
                  </a:lnTo>
                  <a:lnTo>
                    <a:pt x="8054" y="3624"/>
                  </a:lnTo>
                  <a:lnTo>
                    <a:pt x="8008" y="3595"/>
                  </a:lnTo>
                  <a:lnTo>
                    <a:pt x="7961" y="3569"/>
                  </a:lnTo>
                  <a:lnTo>
                    <a:pt x="7861" y="3528"/>
                  </a:lnTo>
                  <a:lnTo>
                    <a:pt x="7758" y="3502"/>
                  </a:lnTo>
                  <a:lnTo>
                    <a:pt x="7653" y="3487"/>
                  </a:lnTo>
                  <a:lnTo>
                    <a:pt x="7546" y="3487"/>
                  </a:lnTo>
                  <a:lnTo>
                    <a:pt x="7441" y="3502"/>
                  </a:lnTo>
                  <a:lnTo>
                    <a:pt x="7339" y="3529"/>
                  </a:lnTo>
                  <a:lnTo>
                    <a:pt x="7240" y="3571"/>
                  </a:lnTo>
                  <a:lnTo>
                    <a:pt x="7191" y="3597"/>
                  </a:lnTo>
                  <a:lnTo>
                    <a:pt x="7191" y="3539"/>
                  </a:lnTo>
                  <a:lnTo>
                    <a:pt x="7189" y="3476"/>
                  </a:lnTo>
                  <a:lnTo>
                    <a:pt x="7172" y="3352"/>
                  </a:lnTo>
                  <a:lnTo>
                    <a:pt x="7139" y="3232"/>
                  </a:lnTo>
                  <a:lnTo>
                    <a:pt x="7091" y="3120"/>
                  </a:lnTo>
                  <a:lnTo>
                    <a:pt x="7028" y="3015"/>
                  </a:lnTo>
                  <a:lnTo>
                    <a:pt x="6952" y="2920"/>
                  </a:lnTo>
                  <a:lnTo>
                    <a:pt x="6862" y="2833"/>
                  </a:lnTo>
                  <a:lnTo>
                    <a:pt x="6763" y="2760"/>
                  </a:lnTo>
                  <a:lnTo>
                    <a:pt x="6707" y="2728"/>
                  </a:lnTo>
                  <a:lnTo>
                    <a:pt x="6651" y="2699"/>
                  </a:lnTo>
                  <a:lnTo>
                    <a:pt x="6534" y="2656"/>
                  </a:lnTo>
                  <a:lnTo>
                    <a:pt x="6413" y="2629"/>
                  </a:lnTo>
                  <a:lnTo>
                    <a:pt x="6293" y="2619"/>
                  </a:lnTo>
                  <a:lnTo>
                    <a:pt x="6170" y="2623"/>
                  </a:lnTo>
                  <a:lnTo>
                    <a:pt x="6049" y="2645"/>
                  </a:lnTo>
                  <a:lnTo>
                    <a:pt x="5931" y="2684"/>
                  </a:lnTo>
                  <a:lnTo>
                    <a:pt x="5819" y="2737"/>
                  </a:lnTo>
                  <a:lnTo>
                    <a:pt x="5766" y="2770"/>
                  </a:lnTo>
                  <a:lnTo>
                    <a:pt x="5757" y="2777"/>
                  </a:lnTo>
                  <a:lnTo>
                    <a:pt x="5750" y="2783"/>
                  </a:lnTo>
                  <a:lnTo>
                    <a:pt x="5740" y="2725"/>
                  </a:lnTo>
                  <a:lnTo>
                    <a:pt x="5707" y="2614"/>
                  </a:lnTo>
                  <a:lnTo>
                    <a:pt x="5662" y="2509"/>
                  </a:lnTo>
                  <a:lnTo>
                    <a:pt x="5605" y="2411"/>
                  </a:lnTo>
                  <a:lnTo>
                    <a:pt x="5535" y="2321"/>
                  </a:lnTo>
                  <a:lnTo>
                    <a:pt x="5455" y="2240"/>
                  </a:lnTo>
                  <a:lnTo>
                    <a:pt x="5366" y="2168"/>
                  </a:lnTo>
                  <a:lnTo>
                    <a:pt x="5266" y="2109"/>
                  </a:lnTo>
                  <a:lnTo>
                    <a:pt x="5213" y="2084"/>
                  </a:lnTo>
                  <a:lnTo>
                    <a:pt x="5160" y="2061"/>
                  </a:lnTo>
                  <a:lnTo>
                    <a:pt x="5049" y="2028"/>
                  </a:lnTo>
                  <a:lnTo>
                    <a:pt x="4935" y="2009"/>
                  </a:lnTo>
                  <a:lnTo>
                    <a:pt x="4822" y="2005"/>
                  </a:lnTo>
                  <a:lnTo>
                    <a:pt x="4708" y="2014"/>
                  </a:lnTo>
                  <a:lnTo>
                    <a:pt x="4597" y="2038"/>
                  </a:lnTo>
                  <a:lnTo>
                    <a:pt x="4489" y="2076"/>
                  </a:lnTo>
                  <a:lnTo>
                    <a:pt x="4386" y="2126"/>
                  </a:lnTo>
                  <a:lnTo>
                    <a:pt x="4335" y="2158"/>
                  </a:lnTo>
                  <a:lnTo>
                    <a:pt x="4331" y="2161"/>
                  </a:lnTo>
                  <a:lnTo>
                    <a:pt x="4331" y="2107"/>
                  </a:lnTo>
                  <a:lnTo>
                    <a:pt x="4329" y="2044"/>
                  </a:lnTo>
                  <a:lnTo>
                    <a:pt x="4312" y="1920"/>
                  </a:lnTo>
                  <a:lnTo>
                    <a:pt x="4279" y="1802"/>
                  </a:lnTo>
                  <a:lnTo>
                    <a:pt x="4232" y="1690"/>
                  </a:lnTo>
                  <a:lnTo>
                    <a:pt x="4168" y="1585"/>
                  </a:lnTo>
                  <a:lnTo>
                    <a:pt x="4092" y="1488"/>
                  </a:lnTo>
                  <a:lnTo>
                    <a:pt x="4003" y="1403"/>
                  </a:lnTo>
                  <a:lnTo>
                    <a:pt x="3902" y="1328"/>
                  </a:lnTo>
                  <a:lnTo>
                    <a:pt x="3847" y="1298"/>
                  </a:lnTo>
                  <a:lnTo>
                    <a:pt x="3791" y="1269"/>
                  </a:lnTo>
                  <a:lnTo>
                    <a:pt x="3675" y="1226"/>
                  </a:lnTo>
                  <a:lnTo>
                    <a:pt x="3554" y="1198"/>
                  </a:lnTo>
                  <a:lnTo>
                    <a:pt x="3431" y="1187"/>
                  </a:lnTo>
                  <a:lnTo>
                    <a:pt x="3309" y="1193"/>
                  </a:lnTo>
                  <a:lnTo>
                    <a:pt x="3190" y="1214"/>
                  </a:lnTo>
                  <a:lnTo>
                    <a:pt x="3071" y="1252"/>
                  </a:lnTo>
                  <a:lnTo>
                    <a:pt x="2959" y="1307"/>
                  </a:lnTo>
                  <a:lnTo>
                    <a:pt x="2906" y="1340"/>
                  </a:lnTo>
                  <a:lnTo>
                    <a:pt x="2902" y="1343"/>
                  </a:lnTo>
                  <a:lnTo>
                    <a:pt x="2896" y="1347"/>
                  </a:lnTo>
                  <a:lnTo>
                    <a:pt x="2892" y="1275"/>
                  </a:lnTo>
                  <a:lnTo>
                    <a:pt x="2869" y="1134"/>
                  </a:lnTo>
                  <a:lnTo>
                    <a:pt x="2833" y="998"/>
                  </a:lnTo>
                  <a:lnTo>
                    <a:pt x="2785" y="869"/>
                  </a:lnTo>
                  <a:lnTo>
                    <a:pt x="2726" y="746"/>
                  </a:lnTo>
                  <a:lnTo>
                    <a:pt x="2656" y="629"/>
                  </a:lnTo>
                  <a:lnTo>
                    <a:pt x="2574" y="521"/>
                  </a:lnTo>
                  <a:lnTo>
                    <a:pt x="2484" y="422"/>
                  </a:lnTo>
                  <a:lnTo>
                    <a:pt x="2385" y="330"/>
                  </a:lnTo>
                  <a:lnTo>
                    <a:pt x="2277" y="249"/>
                  </a:lnTo>
                  <a:lnTo>
                    <a:pt x="2162" y="179"/>
                  </a:lnTo>
                  <a:lnTo>
                    <a:pt x="2040" y="118"/>
                  </a:lnTo>
                  <a:lnTo>
                    <a:pt x="1913" y="69"/>
                  </a:lnTo>
                  <a:lnTo>
                    <a:pt x="1779" y="33"/>
                  </a:lnTo>
                  <a:lnTo>
                    <a:pt x="1641" y="10"/>
                  </a:lnTo>
                  <a:lnTo>
                    <a:pt x="1500" y="0"/>
                  </a:lnTo>
                  <a:lnTo>
                    <a:pt x="1428" y="0"/>
                  </a:lnTo>
                  <a:lnTo>
                    <a:pt x="1356" y="4"/>
                  </a:lnTo>
                  <a:lnTo>
                    <a:pt x="1215" y="22"/>
                  </a:lnTo>
                  <a:lnTo>
                    <a:pt x="1078" y="53"/>
                  </a:lnTo>
                  <a:lnTo>
                    <a:pt x="947" y="98"/>
                  </a:lnTo>
                  <a:lnTo>
                    <a:pt x="823" y="154"/>
                  </a:lnTo>
                  <a:lnTo>
                    <a:pt x="705" y="222"/>
                  </a:lnTo>
                  <a:lnTo>
                    <a:pt x="595" y="300"/>
                  </a:lnTo>
                  <a:lnTo>
                    <a:pt x="492" y="386"/>
                  </a:lnTo>
                  <a:lnTo>
                    <a:pt x="397" y="484"/>
                  </a:lnTo>
                  <a:lnTo>
                    <a:pt x="314" y="589"/>
                  </a:lnTo>
                  <a:lnTo>
                    <a:pt x="239" y="702"/>
                  </a:lnTo>
                  <a:lnTo>
                    <a:pt x="176" y="821"/>
                  </a:lnTo>
                  <a:lnTo>
                    <a:pt x="124" y="948"/>
                  </a:lnTo>
                  <a:lnTo>
                    <a:pt x="84" y="1080"/>
                  </a:lnTo>
                  <a:lnTo>
                    <a:pt x="56" y="1217"/>
                  </a:lnTo>
                  <a:lnTo>
                    <a:pt x="42" y="1358"/>
                  </a:lnTo>
                  <a:lnTo>
                    <a:pt x="40" y="1430"/>
                  </a:lnTo>
                  <a:lnTo>
                    <a:pt x="40" y="2632"/>
                  </a:lnTo>
                  <a:lnTo>
                    <a:pt x="42" y="2992"/>
                  </a:lnTo>
                  <a:lnTo>
                    <a:pt x="46" y="3352"/>
                  </a:lnTo>
                  <a:lnTo>
                    <a:pt x="49" y="3695"/>
                  </a:lnTo>
                  <a:lnTo>
                    <a:pt x="49" y="4388"/>
                  </a:lnTo>
                  <a:lnTo>
                    <a:pt x="42" y="4733"/>
                  </a:lnTo>
                  <a:lnTo>
                    <a:pt x="35" y="4931"/>
                  </a:lnTo>
                  <a:lnTo>
                    <a:pt x="22" y="5128"/>
                  </a:lnTo>
                  <a:lnTo>
                    <a:pt x="9" y="5323"/>
                  </a:lnTo>
                  <a:lnTo>
                    <a:pt x="0" y="5713"/>
                  </a:lnTo>
                  <a:lnTo>
                    <a:pt x="4" y="5909"/>
                  </a:lnTo>
                  <a:lnTo>
                    <a:pt x="17" y="6093"/>
                  </a:lnTo>
                  <a:lnTo>
                    <a:pt x="59" y="6462"/>
                  </a:lnTo>
                  <a:lnTo>
                    <a:pt x="117" y="6829"/>
                  </a:lnTo>
                  <a:lnTo>
                    <a:pt x="190" y="7192"/>
                  </a:lnTo>
                  <a:lnTo>
                    <a:pt x="235" y="7372"/>
                  </a:lnTo>
                  <a:lnTo>
                    <a:pt x="334" y="7771"/>
                  </a:lnTo>
                  <a:lnTo>
                    <a:pt x="442" y="8169"/>
                  </a:lnTo>
                  <a:lnTo>
                    <a:pt x="524" y="8477"/>
                  </a:lnTo>
                  <a:lnTo>
                    <a:pt x="643" y="8947"/>
                  </a:lnTo>
                  <a:lnTo>
                    <a:pt x="715" y="9262"/>
                  </a:lnTo>
                  <a:lnTo>
                    <a:pt x="746" y="9419"/>
                  </a:lnTo>
                  <a:lnTo>
                    <a:pt x="780" y="9650"/>
                  </a:lnTo>
                  <a:lnTo>
                    <a:pt x="832" y="10114"/>
                  </a:lnTo>
                  <a:lnTo>
                    <a:pt x="859" y="10577"/>
                  </a:lnTo>
                  <a:lnTo>
                    <a:pt x="867" y="11043"/>
                  </a:lnTo>
                  <a:lnTo>
                    <a:pt x="859" y="11276"/>
                  </a:lnTo>
                  <a:lnTo>
                    <a:pt x="859" y="11387"/>
                  </a:lnTo>
                  <a:lnTo>
                    <a:pt x="858" y="11423"/>
                  </a:lnTo>
                  <a:lnTo>
                    <a:pt x="854" y="11495"/>
                  </a:lnTo>
                  <a:lnTo>
                    <a:pt x="844" y="11681"/>
                  </a:lnTo>
                  <a:lnTo>
                    <a:pt x="836" y="11888"/>
                  </a:lnTo>
                  <a:lnTo>
                    <a:pt x="839" y="11995"/>
                  </a:lnTo>
                  <a:lnTo>
                    <a:pt x="849" y="12078"/>
                  </a:lnTo>
                  <a:lnTo>
                    <a:pt x="868" y="12142"/>
                  </a:lnTo>
                  <a:lnTo>
                    <a:pt x="898" y="12191"/>
                  </a:lnTo>
                  <a:lnTo>
                    <a:pt x="940" y="12228"/>
                  </a:lnTo>
                  <a:lnTo>
                    <a:pt x="966" y="12244"/>
                  </a:lnTo>
                  <a:lnTo>
                    <a:pt x="987" y="12254"/>
                  </a:lnTo>
                  <a:lnTo>
                    <a:pt x="1036" y="12267"/>
                  </a:lnTo>
                  <a:lnTo>
                    <a:pt x="1062" y="12268"/>
                  </a:lnTo>
                  <a:lnTo>
                    <a:pt x="7804" y="12268"/>
                  </a:lnTo>
                  <a:lnTo>
                    <a:pt x="7825" y="12267"/>
                  </a:lnTo>
                  <a:lnTo>
                    <a:pt x="7864" y="12260"/>
                  </a:lnTo>
                  <a:lnTo>
                    <a:pt x="7902" y="12244"/>
                  </a:lnTo>
                  <a:lnTo>
                    <a:pt x="7933" y="12222"/>
                  </a:lnTo>
                  <a:lnTo>
                    <a:pt x="7961" y="12195"/>
                  </a:lnTo>
                  <a:lnTo>
                    <a:pt x="7984" y="12162"/>
                  </a:lnTo>
                  <a:lnTo>
                    <a:pt x="7999" y="12126"/>
                  </a:lnTo>
                  <a:lnTo>
                    <a:pt x="8007" y="12086"/>
                  </a:lnTo>
                  <a:lnTo>
                    <a:pt x="8008" y="12065"/>
                  </a:lnTo>
                  <a:lnTo>
                    <a:pt x="8027" y="11767"/>
                  </a:lnTo>
                  <a:lnTo>
                    <a:pt x="8081" y="11174"/>
                  </a:lnTo>
                  <a:lnTo>
                    <a:pt x="8159" y="10583"/>
                  </a:lnTo>
                  <a:lnTo>
                    <a:pt x="8257" y="9995"/>
                  </a:lnTo>
                  <a:lnTo>
                    <a:pt x="8315" y="9703"/>
                  </a:lnTo>
                  <a:lnTo>
                    <a:pt x="8397" y="9228"/>
                  </a:lnTo>
                  <a:lnTo>
                    <a:pt x="8502" y="8566"/>
                  </a:lnTo>
                  <a:lnTo>
                    <a:pt x="8554" y="8165"/>
                  </a:lnTo>
                  <a:lnTo>
                    <a:pt x="8571" y="7980"/>
                  </a:lnTo>
                  <a:lnTo>
                    <a:pt x="8582" y="7848"/>
                  </a:lnTo>
                  <a:lnTo>
                    <a:pt x="8594" y="7584"/>
                  </a:lnTo>
                  <a:lnTo>
                    <a:pt x="8588" y="7320"/>
                  </a:lnTo>
                  <a:lnTo>
                    <a:pt x="8567" y="7057"/>
                  </a:lnTo>
                  <a:lnTo>
                    <a:pt x="8549" y="6926"/>
                  </a:lnTo>
                  <a:lnTo>
                    <a:pt x="8528" y="6798"/>
                  </a:lnTo>
                  <a:lnTo>
                    <a:pt x="8505" y="6671"/>
                  </a:lnTo>
                  <a:close/>
                  <a:moveTo>
                    <a:pt x="8164" y="7946"/>
                  </a:moveTo>
                  <a:lnTo>
                    <a:pt x="8146" y="8123"/>
                  </a:lnTo>
                  <a:lnTo>
                    <a:pt x="8096" y="8515"/>
                  </a:lnTo>
                  <a:lnTo>
                    <a:pt x="7992" y="9164"/>
                  </a:lnTo>
                  <a:lnTo>
                    <a:pt x="7912" y="9632"/>
                  </a:lnTo>
                  <a:lnTo>
                    <a:pt x="7858" y="9909"/>
                  </a:lnTo>
                  <a:lnTo>
                    <a:pt x="7766" y="10464"/>
                  </a:lnTo>
                  <a:lnTo>
                    <a:pt x="7690" y="11020"/>
                  </a:lnTo>
                  <a:lnTo>
                    <a:pt x="7630" y="11578"/>
                  </a:lnTo>
                  <a:lnTo>
                    <a:pt x="7605" y="11859"/>
                  </a:lnTo>
                  <a:lnTo>
                    <a:pt x="1247" y="11859"/>
                  </a:lnTo>
                  <a:lnTo>
                    <a:pt x="1254" y="11663"/>
                  </a:lnTo>
                  <a:lnTo>
                    <a:pt x="1262" y="11519"/>
                  </a:lnTo>
                  <a:lnTo>
                    <a:pt x="1267" y="11432"/>
                  </a:lnTo>
                  <a:lnTo>
                    <a:pt x="1268" y="11388"/>
                  </a:lnTo>
                  <a:lnTo>
                    <a:pt x="1268" y="11277"/>
                  </a:lnTo>
                  <a:lnTo>
                    <a:pt x="1274" y="11034"/>
                  </a:lnTo>
                  <a:lnTo>
                    <a:pt x="1267" y="10549"/>
                  </a:lnTo>
                  <a:lnTo>
                    <a:pt x="1236" y="10065"/>
                  </a:lnTo>
                  <a:lnTo>
                    <a:pt x="1183" y="9583"/>
                  </a:lnTo>
                  <a:lnTo>
                    <a:pt x="1147" y="9343"/>
                  </a:lnTo>
                  <a:lnTo>
                    <a:pt x="1116" y="9180"/>
                  </a:lnTo>
                  <a:lnTo>
                    <a:pt x="1042" y="8856"/>
                  </a:lnTo>
                  <a:lnTo>
                    <a:pt x="921" y="8376"/>
                  </a:lnTo>
                  <a:lnTo>
                    <a:pt x="836" y="8062"/>
                  </a:lnTo>
                  <a:lnTo>
                    <a:pt x="730" y="7670"/>
                  </a:lnTo>
                  <a:lnTo>
                    <a:pt x="632" y="7277"/>
                  </a:lnTo>
                  <a:lnTo>
                    <a:pt x="590" y="7106"/>
                  </a:lnTo>
                  <a:lnTo>
                    <a:pt x="520" y="6760"/>
                  </a:lnTo>
                  <a:lnTo>
                    <a:pt x="464" y="6413"/>
                  </a:lnTo>
                  <a:lnTo>
                    <a:pt x="425" y="6063"/>
                  </a:lnTo>
                  <a:lnTo>
                    <a:pt x="413" y="5886"/>
                  </a:lnTo>
                  <a:lnTo>
                    <a:pt x="407" y="5703"/>
                  </a:lnTo>
                  <a:lnTo>
                    <a:pt x="416" y="5337"/>
                  </a:lnTo>
                  <a:lnTo>
                    <a:pt x="430" y="5154"/>
                  </a:lnTo>
                  <a:lnTo>
                    <a:pt x="442" y="4949"/>
                  </a:lnTo>
                  <a:lnTo>
                    <a:pt x="451" y="4745"/>
                  </a:lnTo>
                  <a:lnTo>
                    <a:pt x="458" y="4395"/>
                  </a:lnTo>
                  <a:lnTo>
                    <a:pt x="458" y="3693"/>
                  </a:lnTo>
                  <a:lnTo>
                    <a:pt x="455" y="3348"/>
                  </a:lnTo>
                  <a:lnTo>
                    <a:pt x="451" y="2989"/>
                  </a:lnTo>
                  <a:lnTo>
                    <a:pt x="449" y="2632"/>
                  </a:lnTo>
                  <a:lnTo>
                    <a:pt x="449" y="1430"/>
                  </a:lnTo>
                  <a:lnTo>
                    <a:pt x="451" y="1379"/>
                  </a:lnTo>
                  <a:lnTo>
                    <a:pt x="461" y="1275"/>
                  </a:lnTo>
                  <a:lnTo>
                    <a:pt x="481" y="1175"/>
                  </a:lnTo>
                  <a:lnTo>
                    <a:pt x="511" y="1079"/>
                  </a:lnTo>
                  <a:lnTo>
                    <a:pt x="550" y="988"/>
                  </a:lnTo>
                  <a:lnTo>
                    <a:pt x="597" y="900"/>
                  </a:lnTo>
                  <a:lnTo>
                    <a:pt x="652" y="820"/>
                  </a:lnTo>
                  <a:lnTo>
                    <a:pt x="714" y="743"/>
                  </a:lnTo>
                  <a:lnTo>
                    <a:pt x="783" y="674"/>
                  </a:lnTo>
                  <a:lnTo>
                    <a:pt x="859" y="612"/>
                  </a:lnTo>
                  <a:lnTo>
                    <a:pt x="941" y="556"/>
                  </a:lnTo>
                  <a:lnTo>
                    <a:pt x="1028" y="510"/>
                  </a:lnTo>
                  <a:lnTo>
                    <a:pt x="1120" y="471"/>
                  </a:lnTo>
                  <a:lnTo>
                    <a:pt x="1215" y="441"/>
                  </a:lnTo>
                  <a:lnTo>
                    <a:pt x="1316" y="421"/>
                  </a:lnTo>
                  <a:lnTo>
                    <a:pt x="1418" y="409"/>
                  </a:lnTo>
                  <a:lnTo>
                    <a:pt x="1471" y="409"/>
                  </a:lnTo>
                  <a:lnTo>
                    <a:pt x="1523" y="409"/>
                  </a:lnTo>
                  <a:lnTo>
                    <a:pt x="1626" y="421"/>
                  </a:lnTo>
                  <a:lnTo>
                    <a:pt x="1726" y="441"/>
                  </a:lnTo>
                  <a:lnTo>
                    <a:pt x="1822" y="471"/>
                  </a:lnTo>
                  <a:lnTo>
                    <a:pt x="1914" y="510"/>
                  </a:lnTo>
                  <a:lnTo>
                    <a:pt x="2001" y="556"/>
                  </a:lnTo>
                  <a:lnTo>
                    <a:pt x="2083" y="612"/>
                  </a:lnTo>
                  <a:lnTo>
                    <a:pt x="2158" y="674"/>
                  </a:lnTo>
                  <a:lnTo>
                    <a:pt x="2227" y="743"/>
                  </a:lnTo>
                  <a:lnTo>
                    <a:pt x="2290" y="820"/>
                  </a:lnTo>
                  <a:lnTo>
                    <a:pt x="2345" y="900"/>
                  </a:lnTo>
                  <a:lnTo>
                    <a:pt x="2392" y="988"/>
                  </a:lnTo>
                  <a:lnTo>
                    <a:pt x="2431" y="1079"/>
                  </a:lnTo>
                  <a:lnTo>
                    <a:pt x="2460" y="1175"/>
                  </a:lnTo>
                  <a:lnTo>
                    <a:pt x="2481" y="1275"/>
                  </a:lnTo>
                  <a:lnTo>
                    <a:pt x="2491" y="1379"/>
                  </a:lnTo>
                  <a:lnTo>
                    <a:pt x="2491" y="1430"/>
                  </a:lnTo>
                  <a:lnTo>
                    <a:pt x="2491" y="4499"/>
                  </a:lnTo>
                  <a:lnTo>
                    <a:pt x="2493" y="4519"/>
                  </a:lnTo>
                  <a:lnTo>
                    <a:pt x="2502" y="4559"/>
                  </a:lnTo>
                  <a:lnTo>
                    <a:pt x="2516" y="4595"/>
                  </a:lnTo>
                  <a:lnTo>
                    <a:pt x="2539" y="4628"/>
                  </a:lnTo>
                  <a:lnTo>
                    <a:pt x="2566" y="4656"/>
                  </a:lnTo>
                  <a:lnTo>
                    <a:pt x="2599" y="4679"/>
                  </a:lnTo>
                  <a:lnTo>
                    <a:pt x="2635" y="4693"/>
                  </a:lnTo>
                  <a:lnTo>
                    <a:pt x="2676" y="4702"/>
                  </a:lnTo>
                  <a:lnTo>
                    <a:pt x="2696" y="4703"/>
                  </a:lnTo>
                  <a:lnTo>
                    <a:pt x="2717" y="4702"/>
                  </a:lnTo>
                  <a:lnTo>
                    <a:pt x="2758" y="4693"/>
                  </a:lnTo>
                  <a:lnTo>
                    <a:pt x="2794" y="4679"/>
                  </a:lnTo>
                  <a:lnTo>
                    <a:pt x="2827" y="4656"/>
                  </a:lnTo>
                  <a:lnTo>
                    <a:pt x="2854" y="4628"/>
                  </a:lnTo>
                  <a:lnTo>
                    <a:pt x="2876" y="4595"/>
                  </a:lnTo>
                  <a:lnTo>
                    <a:pt x="2892" y="4559"/>
                  </a:lnTo>
                  <a:lnTo>
                    <a:pt x="2900" y="4519"/>
                  </a:lnTo>
                  <a:lnTo>
                    <a:pt x="2900" y="4499"/>
                  </a:lnTo>
                  <a:lnTo>
                    <a:pt x="2900" y="2107"/>
                  </a:lnTo>
                  <a:lnTo>
                    <a:pt x="2902" y="2076"/>
                  </a:lnTo>
                  <a:lnTo>
                    <a:pt x="2909" y="2012"/>
                  </a:lnTo>
                  <a:lnTo>
                    <a:pt x="2925" y="1952"/>
                  </a:lnTo>
                  <a:lnTo>
                    <a:pt x="2948" y="1893"/>
                  </a:lnTo>
                  <a:lnTo>
                    <a:pt x="2976" y="1838"/>
                  </a:lnTo>
                  <a:lnTo>
                    <a:pt x="3014" y="1786"/>
                  </a:lnTo>
                  <a:lnTo>
                    <a:pt x="3056" y="1740"/>
                  </a:lnTo>
                  <a:lnTo>
                    <a:pt x="3105" y="1700"/>
                  </a:lnTo>
                  <a:lnTo>
                    <a:pt x="3130" y="1681"/>
                  </a:lnTo>
                  <a:lnTo>
                    <a:pt x="3158" y="1664"/>
                  </a:lnTo>
                  <a:lnTo>
                    <a:pt x="3214" y="1635"/>
                  </a:lnTo>
                  <a:lnTo>
                    <a:pt x="3274" y="1615"/>
                  </a:lnTo>
                  <a:lnTo>
                    <a:pt x="3335" y="1602"/>
                  </a:lnTo>
                  <a:lnTo>
                    <a:pt x="3397" y="1596"/>
                  </a:lnTo>
                  <a:lnTo>
                    <a:pt x="3460" y="1599"/>
                  </a:lnTo>
                  <a:lnTo>
                    <a:pt x="3522" y="1608"/>
                  </a:lnTo>
                  <a:lnTo>
                    <a:pt x="3582" y="1626"/>
                  </a:lnTo>
                  <a:lnTo>
                    <a:pt x="3613" y="1638"/>
                  </a:lnTo>
                  <a:lnTo>
                    <a:pt x="3647" y="1654"/>
                  </a:lnTo>
                  <a:lnTo>
                    <a:pt x="3712" y="1693"/>
                  </a:lnTo>
                  <a:lnTo>
                    <a:pt x="3768" y="1740"/>
                  </a:lnTo>
                  <a:lnTo>
                    <a:pt x="3817" y="1796"/>
                  </a:lnTo>
                  <a:lnTo>
                    <a:pt x="3857" y="1857"/>
                  </a:lnTo>
                  <a:lnTo>
                    <a:pt x="3889" y="1924"/>
                  </a:lnTo>
                  <a:lnTo>
                    <a:pt x="3911" y="1995"/>
                  </a:lnTo>
                  <a:lnTo>
                    <a:pt x="3922" y="2070"/>
                  </a:lnTo>
                  <a:lnTo>
                    <a:pt x="3922" y="2107"/>
                  </a:lnTo>
                  <a:lnTo>
                    <a:pt x="3922" y="4703"/>
                  </a:lnTo>
                  <a:lnTo>
                    <a:pt x="3924" y="4723"/>
                  </a:lnTo>
                  <a:lnTo>
                    <a:pt x="3931" y="4764"/>
                  </a:lnTo>
                  <a:lnTo>
                    <a:pt x="3947" y="4800"/>
                  </a:lnTo>
                  <a:lnTo>
                    <a:pt x="3968" y="4833"/>
                  </a:lnTo>
                  <a:lnTo>
                    <a:pt x="3997" y="4860"/>
                  </a:lnTo>
                  <a:lnTo>
                    <a:pt x="4029" y="4883"/>
                  </a:lnTo>
                  <a:lnTo>
                    <a:pt x="4066" y="4898"/>
                  </a:lnTo>
                  <a:lnTo>
                    <a:pt x="4105" y="4906"/>
                  </a:lnTo>
                  <a:lnTo>
                    <a:pt x="4126" y="4908"/>
                  </a:lnTo>
                  <a:lnTo>
                    <a:pt x="4148" y="4906"/>
                  </a:lnTo>
                  <a:lnTo>
                    <a:pt x="4187" y="4898"/>
                  </a:lnTo>
                  <a:lnTo>
                    <a:pt x="4224" y="4883"/>
                  </a:lnTo>
                  <a:lnTo>
                    <a:pt x="4257" y="4860"/>
                  </a:lnTo>
                  <a:lnTo>
                    <a:pt x="4285" y="4833"/>
                  </a:lnTo>
                  <a:lnTo>
                    <a:pt x="4306" y="4800"/>
                  </a:lnTo>
                  <a:lnTo>
                    <a:pt x="4322" y="4764"/>
                  </a:lnTo>
                  <a:lnTo>
                    <a:pt x="4331" y="4723"/>
                  </a:lnTo>
                  <a:lnTo>
                    <a:pt x="4331" y="4703"/>
                  </a:lnTo>
                  <a:lnTo>
                    <a:pt x="4331" y="2926"/>
                  </a:lnTo>
                  <a:lnTo>
                    <a:pt x="4332" y="2894"/>
                  </a:lnTo>
                  <a:lnTo>
                    <a:pt x="4339" y="2831"/>
                  </a:lnTo>
                  <a:lnTo>
                    <a:pt x="4355" y="2769"/>
                  </a:lnTo>
                  <a:lnTo>
                    <a:pt x="4378" y="2711"/>
                  </a:lnTo>
                  <a:lnTo>
                    <a:pt x="4407" y="2656"/>
                  </a:lnTo>
                  <a:lnTo>
                    <a:pt x="4443" y="2604"/>
                  </a:lnTo>
                  <a:lnTo>
                    <a:pt x="4486" y="2558"/>
                  </a:lnTo>
                  <a:lnTo>
                    <a:pt x="4534" y="2516"/>
                  </a:lnTo>
                  <a:lnTo>
                    <a:pt x="4560" y="2499"/>
                  </a:lnTo>
                  <a:lnTo>
                    <a:pt x="4587" y="2482"/>
                  </a:lnTo>
                  <a:lnTo>
                    <a:pt x="4645" y="2453"/>
                  </a:lnTo>
                  <a:lnTo>
                    <a:pt x="4704" y="2433"/>
                  </a:lnTo>
                  <a:lnTo>
                    <a:pt x="4765" y="2420"/>
                  </a:lnTo>
                  <a:lnTo>
                    <a:pt x="4827" y="2414"/>
                  </a:lnTo>
                  <a:lnTo>
                    <a:pt x="4889" y="2416"/>
                  </a:lnTo>
                  <a:lnTo>
                    <a:pt x="4953" y="2426"/>
                  </a:lnTo>
                  <a:lnTo>
                    <a:pt x="5013" y="2443"/>
                  </a:lnTo>
                  <a:lnTo>
                    <a:pt x="5043" y="2456"/>
                  </a:lnTo>
                  <a:lnTo>
                    <a:pt x="5078" y="2472"/>
                  </a:lnTo>
                  <a:lnTo>
                    <a:pt x="5141" y="2511"/>
                  </a:lnTo>
                  <a:lnTo>
                    <a:pt x="5199" y="2558"/>
                  </a:lnTo>
                  <a:lnTo>
                    <a:pt x="5248" y="2613"/>
                  </a:lnTo>
                  <a:lnTo>
                    <a:pt x="5288" y="2675"/>
                  </a:lnTo>
                  <a:lnTo>
                    <a:pt x="5318" y="2741"/>
                  </a:lnTo>
                  <a:lnTo>
                    <a:pt x="5340" y="2813"/>
                  </a:lnTo>
                  <a:lnTo>
                    <a:pt x="5351" y="2887"/>
                  </a:lnTo>
                  <a:lnTo>
                    <a:pt x="5353" y="2926"/>
                  </a:lnTo>
                  <a:lnTo>
                    <a:pt x="5353" y="5112"/>
                  </a:lnTo>
                  <a:lnTo>
                    <a:pt x="5353" y="5132"/>
                  </a:lnTo>
                  <a:lnTo>
                    <a:pt x="5361" y="5173"/>
                  </a:lnTo>
                  <a:lnTo>
                    <a:pt x="5377" y="5209"/>
                  </a:lnTo>
                  <a:lnTo>
                    <a:pt x="5399" y="5242"/>
                  </a:lnTo>
                  <a:lnTo>
                    <a:pt x="5426" y="5269"/>
                  </a:lnTo>
                  <a:lnTo>
                    <a:pt x="5459" y="5291"/>
                  </a:lnTo>
                  <a:lnTo>
                    <a:pt x="5495" y="5307"/>
                  </a:lnTo>
                  <a:lnTo>
                    <a:pt x="5535" y="5315"/>
                  </a:lnTo>
                  <a:lnTo>
                    <a:pt x="5557" y="5315"/>
                  </a:lnTo>
                  <a:lnTo>
                    <a:pt x="5577" y="5315"/>
                  </a:lnTo>
                  <a:lnTo>
                    <a:pt x="5618" y="5307"/>
                  </a:lnTo>
                  <a:lnTo>
                    <a:pt x="5653" y="5291"/>
                  </a:lnTo>
                  <a:lnTo>
                    <a:pt x="5687" y="5269"/>
                  </a:lnTo>
                  <a:lnTo>
                    <a:pt x="5714" y="5242"/>
                  </a:lnTo>
                  <a:lnTo>
                    <a:pt x="5737" y="5209"/>
                  </a:lnTo>
                  <a:lnTo>
                    <a:pt x="5751" y="5173"/>
                  </a:lnTo>
                  <a:lnTo>
                    <a:pt x="5760" y="5132"/>
                  </a:lnTo>
                  <a:lnTo>
                    <a:pt x="5761" y="5112"/>
                  </a:lnTo>
                  <a:lnTo>
                    <a:pt x="5761" y="3539"/>
                  </a:lnTo>
                  <a:lnTo>
                    <a:pt x="5761" y="3506"/>
                  </a:lnTo>
                  <a:lnTo>
                    <a:pt x="5770" y="3444"/>
                  </a:lnTo>
                  <a:lnTo>
                    <a:pt x="5784" y="3382"/>
                  </a:lnTo>
                  <a:lnTo>
                    <a:pt x="5807" y="3325"/>
                  </a:lnTo>
                  <a:lnTo>
                    <a:pt x="5838" y="3270"/>
                  </a:lnTo>
                  <a:lnTo>
                    <a:pt x="5874" y="3218"/>
                  </a:lnTo>
                  <a:lnTo>
                    <a:pt x="5915" y="3172"/>
                  </a:lnTo>
                  <a:lnTo>
                    <a:pt x="5964" y="3130"/>
                  </a:lnTo>
                  <a:lnTo>
                    <a:pt x="5990" y="3111"/>
                  </a:lnTo>
                  <a:lnTo>
                    <a:pt x="6018" y="3096"/>
                  </a:lnTo>
                  <a:lnTo>
                    <a:pt x="6075" y="3067"/>
                  </a:lnTo>
                  <a:lnTo>
                    <a:pt x="6134" y="3047"/>
                  </a:lnTo>
                  <a:lnTo>
                    <a:pt x="6195" y="3034"/>
                  </a:lnTo>
                  <a:lnTo>
                    <a:pt x="6258" y="3028"/>
                  </a:lnTo>
                  <a:lnTo>
                    <a:pt x="6320" y="3029"/>
                  </a:lnTo>
                  <a:lnTo>
                    <a:pt x="6382" y="3039"/>
                  </a:lnTo>
                  <a:lnTo>
                    <a:pt x="6444" y="3057"/>
                  </a:lnTo>
                  <a:lnTo>
                    <a:pt x="6472" y="3068"/>
                  </a:lnTo>
                  <a:lnTo>
                    <a:pt x="6507" y="3085"/>
                  </a:lnTo>
                  <a:lnTo>
                    <a:pt x="6572" y="3124"/>
                  </a:lnTo>
                  <a:lnTo>
                    <a:pt x="6628" y="3172"/>
                  </a:lnTo>
                  <a:lnTo>
                    <a:pt x="6677" y="3227"/>
                  </a:lnTo>
                  <a:lnTo>
                    <a:pt x="6717" y="3289"/>
                  </a:lnTo>
                  <a:lnTo>
                    <a:pt x="6749" y="3355"/>
                  </a:lnTo>
                  <a:lnTo>
                    <a:pt x="6770" y="3427"/>
                  </a:lnTo>
                  <a:lnTo>
                    <a:pt x="6782" y="3500"/>
                  </a:lnTo>
                  <a:lnTo>
                    <a:pt x="6782" y="3539"/>
                  </a:lnTo>
                  <a:lnTo>
                    <a:pt x="6782" y="5520"/>
                  </a:lnTo>
                  <a:lnTo>
                    <a:pt x="6783" y="5541"/>
                  </a:lnTo>
                  <a:lnTo>
                    <a:pt x="6792" y="5582"/>
                  </a:lnTo>
                  <a:lnTo>
                    <a:pt x="6806" y="5618"/>
                  </a:lnTo>
                  <a:lnTo>
                    <a:pt x="6829" y="5651"/>
                  </a:lnTo>
                  <a:lnTo>
                    <a:pt x="6857" y="5678"/>
                  </a:lnTo>
                  <a:lnTo>
                    <a:pt x="6890" y="5700"/>
                  </a:lnTo>
                  <a:lnTo>
                    <a:pt x="6926" y="5716"/>
                  </a:lnTo>
                  <a:lnTo>
                    <a:pt x="6966" y="5724"/>
                  </a:lnTo>
                  <a:lnTo>
                    <a:pt x="6986" y="5724"/>
                  </a:lnTo>
                  <a:lnTo>
                    <a:pt x="7008" y="5724"/>
                  </a:lnTo>
                  <a:lnTo>
                    <a:pt x="7048" y="5716"/>
                  </a:lnTo>
                  <a:lnTo>
                    <a:pt x="7084" y="5700"/>
                  </a:lnTo>
                  <a:lnTo>
                    <a:pt x="7117" y="5678"/>
                  </a:lnTo>
                  <a:lnTo>
                    <a:pt x="7145" y="5651"/>
                  </a:lnTo>
                  <a:lnTo>
                    <a:pt x="7166" y="5618"/>
                  </a:lnTo>
                  <a:lnTo>
                    <a:pt x="7182" y="5582"/>
                  </a:lnTo>
                  <a:lnTo>
                    <a:pt x="7191" y="5541"/>
                  </a:lnTo>
                  <a:lnTo>
                    <a:pt x="7191" y="5520"/>
                  </a:lnTo>
                  <a:lnTo>
                    <a:pt x="7191" y="4908"/>
                  </a:lnTo>
                  <a:lnTo>
                    <a:pt x="7395" y="4908"/>
                  </a:lnTo>
                  <a:lnTo>
                    <a:pt x="7417" y="4906"/>
                  </a:lnTo>
                  <a:lnTo>
                    <a:pt x="7457" y="4898"/>
                  </a:lnTo>
                  <a:lnTo>
                    <a:pt x="7493" y="4883"/>
                  </a:lnTo>
                  <a:lnTo>
                    <a:pt x="7526" y="4860"/>
                  </a:lnTo>
                  <a:lnTo>
                    <a:pt x="7553" y="4833"/>
                  </a:lnTo>
                  <a:lnTo>
                    <a:pt x="7575" y="4800"/>
                  </a:lnTo>
                  <a:lnTo>
                    <a:pt x="7591" y="4764"/>
                  </a:lnTo>
                  <a:lnTo>
                    <a:pt x="7599" y="4723"/>
                  </a:lnTo>
                  <a:lnTo>
                    <a:pt x="7599" y="4703"/>
                  </a:lnTo>
                  <a:lnTo>
                    <a:pt x="7599" y="4682"/>
                  </a:lnTo>
                  <a:lnTo>
                    <a:pt x="7591" y="4641"/>
                  </a:lnTo>
                  <a:lnTo>
                    <a:pt x="7575" y="4605"/>
                  </a:lnTo>
                  <a:lnTo>
                    <a:pt x="7553" y="4572"/>
                  </a:lnTo>
                  <a:lnTo>
                    <a:pt x="7526" y="4545"/>
                  </a:lnTo>
                  <a:lnTo>
                    <a:pt x="7493" y="4523"/>
                  </a:lnTo>
                  <a:lnTo>
                    <a:pt x="7457" y="4507"/>
                  </a:lnTo>
                  <a:lnTo>
                    <a:pt x="7417" y="4499"/>
                  </a:lnTo>
                  <a:lnTo>
                    <a:pt x="7395" y="4499"/>
                  </a:lnTo>
                  <a:lnTo>
                    <a:pt x="7191" y="4499"/>
                  </a:lnTo>
                  <a:lnTo>
                    <a:pt x="7191" y="4304"/>
                  </a:lnTo>
                  <a:lnTo>
                    <a:pt x="7192" y="4277"/>
                  </a:lnTo>
                  <a:lnTo>
                    <a:pt x="7198" y="4225"/>
                  </a:lnTo>
                  <a:lnTo>
                    <a:pt x="7219" y="4150"/>
                  </a:lnTo>
                  <a:lnTo>
                    <a:pt x="7270" y="4061"/>
                  </a:lnTo>
                  <a:lnTo>
                    <a:pt x="7322" y="4003"/>
                  </a:lnTo>
                  <a:lnTo>
                    <a:pt x="7362" y="3970"/>
                  </a:lnTo>
                  <a:lnTo>
                    <a:pt x="7385" y="3956"/>
                  </a:lnTo>
                  <a:lnTo>
                    <a:pt x="7408" y="3943"/>
                  </a:lnTo>
                  <a:lnTo>
                    <a:pt x="7455" y="3921"/>
                  </a:lnTo>
                  <a:lnTo>
                    <a:pt x="7530" y="3899"/>
                  </a:lnTo>
                  <a:lnTo>
                    <a:pt x="7632" y="3894"/>
                  </a:lnTo>
                  <a:lnTo>
                    <a:pt x="7709" y="3909"/>
                  </a:lnTo>
                  <a:lnTo>
                    <a:pt x="7758" y="3927"/>
                  </a:lnTo>
                  <a:lnTo>
                    <a:pt x="7782" y="3938"/>
                  </a:lnTo>
                  <a:lnTo>
                    <a:pt x="7808" y="3951"/>
                  </a:lnTo>
                  <a:lnTo>
                    <a:pt x="7856" y="3984"/>
                  </a:lnTo>
                  <a:lnTo>
                    <a:pt x="7896" y="4022"/>
                  </a:lnTo>
                  <a:lnTo>
                    <a:pt x="7932" y="4065"/>
                  </a:lnTo>
                  <a:lnTo>
                    <a:pt x="7962" y="4113"/>
                  </a:lnTo>
                  <a:lnTo>
                    <a:pt x="7984" y="4164"/>
                  </a:lnTo>
                  <a:lnTo>
                    <a:pt x="7999" y="4218"/>
                  </a:lnTo>
                  <a:lnTo>
                    <a:pt x="8008" y="4275"/>
                  </a:lnTo>
                  <a:lnTo>
                    <a:pt x="8008" y="4304"/>
                  </a:lnTo>
                  <a:lnTo>
                    <a:pt x="8008" y="5929"/>
                  </a:lnTo>
                  <a:lnTo>
                    <a:pt x="8011" y="6031"/>
                  </a:lnTo>
                  <a:lnTo>
                    <a:pt x="8027" y="6236"/>
                  </a:lnTo>
                  <a:lnTo>
                    <a:pt x="8050" y="6440"/>
                  </a:lnTo>
                  <a:lnTo>
                    <a:pt x="8083" y="6642"/>
                  </a:lnTo>
                  <a:lnTo>
                    <a:pt x="8103" y="6743"/>
                  </a:lnTo>
                  <a:lnTo>
                    <a:pt x="8125" y="6867"/>
                  </a:lnTo>
                  <a:lnTo>
                    <a:pt x="8145" y="6991"/>
                  </a:lnTo>
                  <a:lnTo>
                    <a:pt x="8162" y="7109"/>
                  </a:lnTo>
                  <a:lnTo>
                    <a:pt x="8181" y="7348"/>
                  </a:lnTo>
                  <a:lnTo>
                    <a:pt x="8185" y="7587"/>
                  </a:lnTo>
                  <a:lnTo>
                    <a:pt x="8175" y="7826"/>
                  </a:lnTo>
                  <a:lnTo>
                    <a:pt x="8164" y="79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6565622" y="6111603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0" y="6075893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4709129" y="271682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F635A7-4723-4540-A98E-20EEEEA91796}"/>
              </a:ext>
            </a:extLst>
          </p:cNvPr>
          <p:cNvSpPr/>
          <p:nvPr/>
        </p:nvSpPr>
        <p:spPr>
          <a:xfrm>
            <a:off x="4771602" y="822550"/>
            <a:ext cx="3210348" cy="143231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 사이즈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발볼</a:t>
            </a:r>
            <a:r>
              <a:rPr lang="ko-KR" altLang="en-US" dirty="0">
                <a:solidFill>
                  <a:schemeClr val="tx1"/>
                </a:solidFill>
              </a:rPr>
              <a:t> 사이즈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4716779" y="4495485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비교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4763209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3DDD74-828A-4F31-8428-50A85FACD4E3}"/>
              </a:ext>
            </a:extLst>
          </p:cNvPr>
          <p:cNvSpPr/>
          <p:nvPr/>
        </p:nvSpPr>
        <p:spPr>
          <a:xfrm>
            <a:off x="4763209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4FEE75-65F4-4068-8574-2849953088DF}"/>
              </a:ext>
            </a:extLst>
          </p:cNvPr>
          <p:cNvCxnSpPr/>
          <p:nvPr/>
        </p:nvCxnSpPr>
        <p:spPr>
          <a:xfrm>
            <a:off x="4699798" y="449548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5C9E468-722B-4664-8770-C1C12A99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9" y="1881718"/>
            <a:ext cx="3733800" cy="42672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2E6A8BE-56A1-4190-A6F0-88DCFCCCB713}"/>
              </a:ext>
            </a:extLst>
          </p:cNvPr>
          <p:cNvGrpSpPr/>
          <p:nvPr/>
        </p:nvGrpSpPr>
        <p:grpSpPr>
          <a:xfrm>
            <a:off x="4728337" y="2770465"/>
            <a:ext cx="3032716" cy="1644424"/>
            <a:chOff x="4688009" y="4262449"/>
            <a:chExt cx="3032716" cy="16444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82C5B1-4FBD-42E2-901A-4E13FD0B6954}"/>
                </a:ext>
              </a:extLst>
            </p:cNvPr>
            <p:cNvSpPr txBox="1"/>
            <p:nvPr/>
          </p:nvSpPr>
          <p:spPr>
            <a:xfrm>
              <a:off x="4688009" y="4262449"/>
              <a:ext cx="912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설문조사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1C4BC7-A9BE-48E0-91ED-BF9B26065B45}"/>
                </a:ext>
              </a:extLst>
            </p:cNvPr>
            <p:cNvSpPr txBox="1"/>
            <p:nvPr/>
          </p:nvSpPr>
          <p:spPr>
            <a:xfrm>
              <a:off x="5046876" y="4773776"/>
              <a:ext cx="2673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81</a:t>
              </a:r>
              <a:r>
                <a:rPr lang="en-US" altLang="ko-KR" sz="3600" b="1" dirty="0">
                  <a:solidFill>
                    <a:srgbClr val="365E77"/>
                  </a:solidFill>
                </a:rPr>
                <a:t>%</a:t>
              </a:r>
              <a:endParaRPr lang="ko-KR" altLang="en-US" sz="3600" b="1" dirty="0">
                <a:solidFill>
                  <a:srgbClr val="365E77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D3059C9-539A-44DF-850F-83D145732AA3}"/>
                </a:ext>
              </a:extLst>
            </p:cNvPr>
            <p:cNvSpPr txBox="1"/>
            <p:nvPr/>
          </p:nvSpPr>
          <p:spPr>
            <a:xfrm>
              <a:off x="5342059" y="4607590"/>
              <a:ext cx="2063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무지외반증</a:t>
              </a:r>
              <a:r>
                <a:rPr lang="ko-KR" altLang="en-US" sz="1200" b="1" dirty="0"/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가능성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51FAC-6C35-44E8-B803-62A43DFFE3C7}"/>
                </a:ext>
              </a:extLst>
            </p:cNvPr>
            <p:cNvSpPr/>
            <p:nvPr/>
          </p:nvSpPr>
          <p:spPr>
            <a:xfrm>
              <a:off x="5039851" y="5593633"/>
              <a:ext cx="2673848" cy="313240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설문조사 하기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582672-C28A-48A8-84CE-81BC5B75C97F}"/>
              </a:ext>
            </a:extLst>
          </p:cNvPr>
          <p:cNvSpPr/>
          <p:nvPr/>
        </p:nvSpPr>
        <p:spPr>
          <a:xfrm>
            <a:off x="6428258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784F16-B38D-4E9C-BD8C-FD865F9F54D5}"/>
              </a:ext>
            </a:extLst>
          </p:cNvPr>
          <p:cNvSpPr/>
          <p:nvPr/>
        </p:nvSpPr>
        <p:spPr>
          <a:xfrm>
            <a:off x="6428258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1F84B13-E1D2-4C2C-82F2-B9042D9D8FA5}"/>
              </a:ext>
            </a:extLst>
          </p:cNvPr>
          <p:cNvSpPr/>
          <p:nvPr/>
        </p:nvSpPr>
        <p:spPr>
          <a:xfrm>
            <a:off x="5049805" y="2348736"/>
            <a:ext cx="2673848" cy="313240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발 사이즈 측정하기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4863640" y="6352480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554728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6392722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722852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43E808-ECAF-4AF2-AFB4-D56D1F382039}"/>
              </a:ext>
            </a:extLst>
          </p:cNvPr>
          <p:cNvSpPr/>
          <p:nvPr/>
        </p:nvSpPr>
        <p:spPr>
          <a:xfrm>
            <a:off x="498019" y="829613"/>
            <a:ext cx="3355200" cy="478477"/>
          </a:xfrm>
          <a:prstGeom prst="rect">
            <a:avLst/>
          </a:prstGeom>
          <a:solidFill>
            <a:srgbClr val="36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8407677" y="376280"/>
            <a:ext cx="16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oe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sz="1400" b="1" dirty="0">
                <a:latin typeface="Comic Sans MS" panose="030F0702030302020204" pitchFamily="66" charset="0"/>
              </a:rPr>
              <a:t>one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wist</a:t>
            </a:r>
            <a:endParaRPr lang="ko-KR" altLang="en-US" sz="1400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7564297" y="1305317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585153" y="1909657"/>
            <a:ext cx="1027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00"/>
                </a:solidFill>
              </a:rPr>
              <a:t>신발 추천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7627628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196714-43C6-4A9F-A745-9152BF61F3AE}"/>
              </a:ext>
            </a:extLst>
          </p:cNvPr>
          <p:cNvGrpSpPr/>
          <p:nvPr/>
        </p:nvGrpSpPr>
        <p:grpSpPr>
          <a:xfrm>
            <a:off x="2149208" y="336108"/>
            <a:ext cx="3355200" cy="6241707"/>
            <a:chOff x="2141890" y="628012"/>
            <a:chExt cx="2920829" cy="574765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8B64E97-A549-4FE8-89F9-26A566ED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55A72DA-A0B4-4B58-B244-5B12406A0B50}"/>
                </a:ext>
              </a:extLst>
            </p:cNvPr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A063A45-6B88-4F03-AFD5-69B9597AFE75}"/>
              </a:ext>
            </a:extLst>
          </p:cNvPr>
          <p:cNvCxnSpPr/>
          <p:nvPr/>
        </p:nvCxnSpPr>
        <p:spPr>
          <a:xfrm>
            <a:off x="7564297" y="184177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80F7640-5661-4C19-A51E-DBED9FDED129}"/>
              </a:ext>
            </a:extLst>
          </p:cNvPr>
          <p:cNvCxnSpPr>
            <a:cxnSpLocks/>
          </p:cNvCxnSpPr>
          <p:nvPr/>
        </p:nvCxnSpPr>
        <p:spPr>
          <a:xfrm flipV="1">
            <a:off x="8402453" y="749057"/>
            <a:ext cx="0" cy="108715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9D8900-24FD-4F30-8A18-CD69524491D3}"/>
              </a:ext>
            </a:extLst>
          </p:cNvPr>
          <p:cNvCxnSpPr>
            <a:cxnSpLocks/>
          </p:cNvCxnSpPr>
          <p:nvPr/>
        </p:nvCxnSpPr>
        <p:spPr>
          <a:xfrm flipV="1">
            <a:off x="9286013" y="749057"/>
            <a:ext cx="0" cy="108559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7CA4039-C48A-467C-A0AB-54E3D37558C8}"/>
              </a:ext>
            </a:extLst>
          </p:cNvPr>
          <p:cNvCxnSpPr>
            <a:cxnSpLocks/>
          </p:cNvCxnSpPr>
          <p:nvPr/>
        </p:nvCxnSpPr>
        <p:spPr>
          <a:xfrm flipV="1">
            <a:off x="10134493" y="749057"/>
            <a:ext cx="0" cy="108355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80CFD54-6073-413D-9BB8-07B9AF71AB25}"/>
              </a:ext>
            </a:extLst>
          </p:cNvPr>
          <p:cNvCxnSpPr/>
          <p:nvPr/>
        </p:nvCxnSpPr>
        <p:spPr>
          <a:xfrm flipV="1">
            <a:off x="6932246" y="1305317"/>
            <a:ext cx="422031" cy="576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4A085FC-6816-40BC-85D8-CDD517575F27}"/>
              </a:ext>
            </a:extLst>
          </p:cNvPr>
          <p:cNvSpPr txBox="1"/>
          <p:nvPr/>
        </p:nvSpPr>
        <p:spPr>
          <a:xfrm>
            <a:off x="6070869" y="1961661"/>
            <a:ext cx="12334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신발 종류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전체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힐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단화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부츠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워커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운동화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샌들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슬리퍼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쪼리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403F6-EF2E-475C-8A4C-40C7D2497515}"/>
              </a:ext>
            </a:extLst>
          </p:cNvPr>
          <p:cNvSpPr txBox="1"/>
          <p:nvPr/>
        </p:nvSpPr>
        <p:spPr>
          <a:xfrm>
            <a:off x="7627628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F5B55F-229C-4CEB-8C05-72FEF7C59947}"/>
              </a:ext>
            </a:extLst>
          </p:cNvPr>
          <p:cNvSpPr/>
          <p:nvPr/>
        </p:nvSpPr>
        <p:spPr>
          <a:xfrm>
            <a:off x="9273563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51CF2-4D4E-4E80-A394-B2844452C609}"/>
              </a:ext>
            </a:extLst>
          </p:cNvPr>
          <p:cNvSpPr txBox="1"/>
          <p:nvPr/>
        </p:nvSpPr>
        <p:spPr>
          <a:xfrm>
            <a:off x="9273563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36EF0DF-CEA4-408F-A868-2114F9BFCD59}"/>
              </a:ext>
            </a:extLst>
          </p:cNvPr>
          <p:cNvSpPr/>
          <p:nvPr/>
        </p:nvSpPr>
        <p:spPr>
          <a:xfrm>
            <a:off x="7627628" y="411586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6B1546-B81D-4F0D-9D62-C31C92EC62DF}"/>
              </a:ext>
            </a:extLst>
          </p:cNvPr>
          <p:cNvSpPr txBox="1"/>
          <p:nvPr/>
        </p:nvSpPr>
        <p:spPr>
          <a:xfrm>
            <a:off x="7627628" y="557594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65B924-7C89-4BE8-8B01-C6166AEB609A}"/>
              </a:ext>
            </a:extLst>
          </p:cNvPr>
          <p:cNvSpPr/>
          <p:nvPr/>
        </p:nvSpPr>
        <p:spPr>
          <a:xfrm>
            <a:off x="9262096" y="4101049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1E4941-3E40-4F54-B80D-F5369C98A6AA}"/>
              </a:ext>
            </a:extLst>
          </p:cNvPr>
          <p:cNvSpPr txBox="1"/>
          <p:nvPr/>
        </p:nvSpPr>
        <p:spPr>
          <a:xfrm>
            <a:off x="9262096" y="5561138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C39E3-55B6-4B85-9980-EA82EA5566C3}"/>
              </a:ext>
            </a:extLst>
          </p:cNvPr>
          <p:cNvSpPr txBox="1"/>
          <p:nvPr/>
        </p:nvSpPr>
        <p:spPr>
          <a:xfrm>
            <a:off x="10417237" y="283339"/>
            <a:ext cx="43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9B9B9B"/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♡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0047E2-1844-4206-A890-327632C89DB7}"/>
              </a:ext>
            </a:extLst>
          </p:cNvPr>
          <p:cNvGrpSpPr/>
          <p:nvPr/>
        </p:nvGrpSpPr>
        <p:grpSpPr>
          <a:xfrm>
            <a:off x="12233014" y="87021"/>
            <a:ext cx="1373860" cy="2309945"/>
            <a:chOff x="12233014" y="87021"/>
            <a:chExt cx="1373860" cy="230994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FC246A-D049-4759-8BF6-8F7162D36BFD}"/>
                </a:ext>
              </a:extLst>
            </p:cNvPr>
            <p:cNvGrpSpPr/>
            <p:nvPr/>
          </p:nvGrpSpPr>
          <p:grpSpPr>
            <a:xfrm>
              <a:off x="12233014" y="614408"/>
              <a:ext cx="1373860" cy="1782558"/>
              <a:chOff x="967473" y="567452"/>
              <a:chExt cx="10169236" cy="506924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448164-D09D-43BE-A8CA-0DD82A99F17A}"/>
                  </a:ext>
                </a:extLst>
              </p:cNvPr>
              <p:cNvSpPr/>
              <p:nvPr/>
            </p:nvSpPr>
            <p:spPr>
              <a:xfrm>
                <a:off x="967473" y="3102072"/>
                <a:ext cx="10169236" cy="1267310"/>
              </a:xfrm>
              <a:prstGeom prst="rect">
                <a:avLst/>
              </a:prstGeom>
              <a:solidFill>
                <a:srgbClr val="81C0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DBC11AD-5905-4499-9A70-D68149D9F6E3}"/>
                  </a:ext>
                </a:extLst>
              </p:cNvPr>
              <p:cNvSpPr/>
              <p:nvPr/>
            </p:nvSpPr>
            <p:spPr>
              <a:xfrm>
                <a:off x="967473" y="1834762"/>
                <a:ext cx="10169236" cy="1267310"/>
              </a:xfrm>
              <a:prstGeom prst="rect">
                <a:avLst/>
              </a:prstGeom>
              <a:solidFill>
                <a:srgbClr val="497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EAD0992-CB7F-457A-94BC-DC8961BA664C}"/>
                  </a:ext>
                </a:extLst>
              </p:cNvPr>
              <p:cNvSpPr/>
              <p:nvPr/>
            </p:nvSpPr>
            <p:spPr>
              <a:xfrm>
                <a:off x="967473" y="567452"/>
                <a:ext cx="10169236" cy="1267310"/>
              </a:xfrm>
              <a:prstGeom prst="rect">
                <a:avLst/>
              </a:prstGeom>
              <a:solidFill>
                <a:srgbClr val="365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B35BC6A-DD5E-4546-9CDC-692297AFA6A8}"/>
                  </a:ext>
                </a:extLst>
              </p:cNvPr>
              <p:cNvSpPr/>
              <p:nvPr/>
            </p:nvSpPr>
            <p:spPr>
              <a:xfrm>
                <a:off x="967473" y="4369382"/>
                <a:ext cx="10169236" cy="126731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687B43-968F-416C-A3AA-8C5A785C1DF2}"/>
                </a:ext>
              </a:extLst>
            </p:cNvPr>
            <p:cNvSpPr/>
            <p:nvPr/>
          </p:nvSpPr>
          <p:spPr>
            <a:xfrm>
              <a:off x="12233014" y="87021"/>
              <a:ext cx="1373860" cy="536367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>
            <a:cxnSpLocks/>
          </p:cNvCxnSpPr>
          <p:nvPr/>
        </p:nvCxnSpPr>
        <p:spPr>
          <a:xfrm>
            <a:off x="7822366" y="1405812"/>
            <a:ext cx="27944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627628" y="1538904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기구 스트레칭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9A831B-B1D7-4EB5-BC7B-CF7DC8B6F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 r="-624" b="8844"/>
          <a:stretch/>
        </p:blipFill>
        <p:spPr>
          <a:xfrm>
            <a:off x="1782309" y="193642"/>
            <a:ext cx="3422887" cy="63841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5F7AA-414B-49AE-8905-39904345A442}"/>
              </a:ext>
            </a:extLst>
          </p:cNvPr>
          <p:cNvSpPr txBox="1"/>
          <p:nvPr/>
        </p:nvSpPr>
        <p:spPr>
          <a:xfrm>
            <a:off x="7851316" y="907340"/>
            <a:ext cx="273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스트레칭만으로도 </a:t>
            </a:r>
            <a:r>
              <a:rPr lang="ko-KR" altLang="en-US" sz="1200" b="1" dirty="0" err="1"/>
              <a:t>무지외반증</a:t>
            </a:r>
            <a:r>
              <a:rPr lang="ko-KR" altLang="en-US" sz="1200" b="1" dirty="0"/>
              <a:t> 관리 및 예방에 큰 효과를 볼 수 있어요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BA4AC2-A68B-42D0-BC57-1F4471613F44}"/>
              </a:ext>
            </a:extLst>
          </p:cNvPr>
          <p:cNvSpPr/>
          <p:nvPr/>
        </p:nvSpPr>
        <p:spPr>
          <a:xfrm>
            <a:off x="7678357" y="1840819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D98E3-05C8-499A-B872-69484889AD67}"/>
              </a:ext>
            </a:extLst>
          </p:cNvPr>
          <p:cNvSpPr/>
          <p:nvPr/>
        </p:nvSpPr>
        <p:spPr>
          <a:xfrm>
            <a:off x="9507894" y="2005955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56DE-C1B7-4D39-9DB9-62828B0A4440}"/>
              </a:ext>
            </a:extLst>
          </p:cNvPr>
          <p:cNvSpPr txBox="1"/>
          <p:nvPr/>
        </p:nvSpPr>
        <p:spPr>
          <a:xfrm>
            <a:off x="7868911" y="2089883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86BD78-9695-4BE6-A136-9321D0865290}"/>
              </a:ext>
            </a:extLst>
          </p:cNvPr>
          <p:cNvSpPr txBox="1"/>
          <p:nvPr/>
        </p:nvSpPr>
        <p:spPr>
          <a:xfrm>
            <a:off x="7624916" y="3027511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맨발 스트레칭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23FF03A-90DA-48C5-85F9-E8C8249CCA67}"/>
              </a:ext>
            </a:extLst>
          </p:cNvPr>
          <p:cNvSpPr/>
          <p:nvPr/>
        </p:nvSpPr>
        <p:spPr>
          <a:xfrm>
            <a:off x="7675645" y="3329426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8B6037-4192-468F-ADE2-91B013CF5F01}"/>
              </a:ext>
            </a:extLst>
          </p:cNvPr>
          <p:cNvSpPr/>
          <p:nvPr/>
        </p:nvSpPr>
        <p:spPr>
          <a:xfrm>
            <a:off x="9505182" y="3494562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B43169-2558-4353-A3D7-14F17FE2E61B}"/>
              </a:ext>
            </a:extLst>
          </p:cNvPr>
          <p:cNvSpPr txBox="1"/>
          <p:nvPr/>
        </p:nvSpPr>
        <p:spPr>
          <a:xfrm>
            <a:off x="7851316" y="3627654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C2B8A0-876B-4619-88FD-F7460ACBE4F6}"/>
              </a:ext>
            </a:extLst>
          </p:cNvPr>
          <p:cNvSpPr txBox="1"/>
          <p:nvPr/>
        </p:nvSpPr>
        <p:spPr>
          <a:xfrm>
            <a:off x="7627628" y="4556047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통증 완화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30DE64-BDE8-4615-993E-C883026195F1}"/>
              </a:ext>
            </a:extLst>
          </p:cNvPr>
          <p:cNvSpPr/>
          <p:nvPr/>
        </p:nvSpPr>
        <p:spPr>
          <a:xfrm>
            <a:off x="7678357" y="4857962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C5BBF4-84CC-4529-A3AC-9CC7DAE02530}"/>
              </a:ext>
            </a:extLst>
          </p:cNvPr>
          <p:cNvSpPr/>
          <p:nvPr/>
        </p:nvSpPr>
        <p:spPr>
          <a:xfrm>
            <a:off x="9507894" y="5023098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94D2F3-6636-4737-92CC-41F0E4E00E0C}"/>
              </a:ext>
            </a:extLst>
          </p:cNvPr>
          <p:cNvSpPr txBox="1"/>
          <p:nvPr/>
        </p:nvSpPr>
        <p:spPr>
          <a:xfrm>
            <a:off x="7868911" y="5118361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596D4F-6618-4E77-BE79-92638C122C5D}"/>
              </a:ext>
            </a:extLst>
          </p:cNvPr>
          <p:cNvSpPr/>
          <p:nvPr/>
        </p:nvSpPr>
        <p:spPr>
          <a:xfrm>
            <a:off x="10991461" y="1538904"/>
            <a:ext cx="335902" cy="450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981E31-F77A-4BC5-86C6-DFFAF30FE16B}"/>
              </a:ext>
            </a:extLst>
          </p:cNvPr>
          <p:cNvSpPr/>
          <p:nvPr/>
        </p:nvSpPr>
        <p:spPr>
          <a:xfrm>
            <a:off x="2728983" y="214889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94C6E-468F-4FEC-BC00-DBF53FE7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728" y="1442118"/>
            <a:ext cx="2807528" cy="2445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0A4CB-20AD-4091-ACD4-298845D0BE46}"/>
              </a:ext>
            </a:extLst>
          </p:cNvPr>
          <p:cNvSpPr txBox="1"/>
          <p:nvPr/>
        </p:nvSpPr>
        <p:spPr>
          <a:xfrm>
            <a:off x="2973077" y="3996342"/>
            <a:ext cx="264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발바닥 </a:t>
            </a:r>
            <a:r>
              <a:rPr lang="ko-KR" altLang="en-US" sz="1400" b="1" dirty="0" err="1"/>
              <a:t>허그</a:t>
            </a:r>
            <a:endParaRPr lang="en-US" altLang="ko-KR" sz="1400" b="1" dirty="0"/>
          </a:p>
          <a:p>
            <a:r>
              <a:rPr lang="ko-KR" altLang="en-US" sz="1400" dirty="0"/>
              <a:t>소요시간 </a:t>
            </a:r>
            <a:r>
              <a:rPr lang="en-US" altLang="ko-KR" sz="1400" dirty="0"/>
              <a:t>1</a:t>
            </a:r>
            <a:r>
              <a:rPr lang="ko-KR" altLang="en-US" sz="1400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57175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마이메뉴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4DFE-8D78-4C0D-8CD0-B502B4E0301A}"/>
              </a:ext>
            </a:extLst>
          </p:cNvPr>
          <p:cNvSpPr/>
          <p:nvPr/>
        </p:nvSpPr>
        <p:spPr>
          <a:xfrm>
            <a:off x="571256" y="136840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자주 묻는 질문</a:t>
            </a:r>
            <a:r>
              <a:rPr lang="en-US" altLang="ko-KR" dirty="0"/>
              <a:t>, </a:t>
            </a:r>
            <a:r>
              <a:rPr lang="ko-KR" altLang="en-US" dirty="0"/>
              <a:t>앱 문의</a:t>
            </a:r>
            <a:r>
              <a:rPr lang="en-US" altLang="ko-KR" dirty="0"/>
              <a:t>/</a:t>
            </a:r>
            <a:r>
              <a:rPr lang="ko-KR" altLang="en-US" dirty="0"/>
              <a:t>건의하기</a:t>
            </a:r>
            <a:r>
              <a:rPr lang="en-US" altLang="ko-KR" dirty="0"/>
              <a:t>, </a:t>
            </a:r>
            <a:r>
              <a:rPr lang="ko-KR" altLang="en-US" dirty="0"/>
              <a:t>설정 </a:t>
            </a:r>
            <a:r>
              <a:rPr lang="en-US" altLang="ko-KR" dirty="0"/>
              <a:t>- </a:t>
            </a:r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/>
              <a:t>개인정보 처리 방침</a:t>
            </a:r>
            <a:r>
              <a:rPr lang="en-US" altLang="ko-KR" dirty="0"/>
              <a:t>/</a:t>
            </a:r>
            <a:r>
              <a:rPr lang="ko-KR" altLang="en-US" dirty="0"/>
              <a:t>서비스 이용약관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34BFB0-940A-4BBA-BAC6-71A9DDC8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74" y="1320399"/>
            <a:ext cx="2638212" cy="54194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AE4EEE-4CFD-49EA-844E-E9E403ABD2C1}"/>
              </a:ext>
            </a:extLst>
          </p:cNvPr>
          <p:cNvSpPr/>
          <p:nvPr/>
        </p:nvSpPr>
        <p:spPr>
          <a:xfrm>
            <a:off x="7564296" y="768861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049C1-32E5-4F58-B7BC-8EBC99DA784E}"/>
              </a:ext>
            </a:extLst>
          </p:cNvPr>
          <p:cNvSpPr/>
          <p:nvPr/>
        </p:nvSpPr>
        <p:spPr>
          <a:xfrm>
            <a:off x="7564296" y="1230982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A80A31-61C9-4AD2-804D-A8AC81810FEF}"/>
              </a:ext>
            </a:extLst>
          </p:cNvPr>
          <p:cNvSpPr/>
          <p:nvPr/>
        </p:nvSpPr>
        <p:spPr>
          <a:xfrm>
            <a:off x="7566096" y="1688060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6F34E7-1C62-4B11-A915-961377F5C930}"/>
              </a:ext>
            </a:extLst>
          </p:cNvPr>
          <p:cNvSpPr/>
          <p:nvPr/>
        </p:nvSpPr>
        <p:spPr>
          <a:xfrm>
            <a:off x="7566096" y="2145960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BD7BA-B5B0-4637-8195-CF2D25975B1C}"/>
              </a:ext>
            </a:extLst>
          </p:cNvPr>
          <p:cNvSpPr txBox="1"/>
          <p:nvPr/>
        </p:nvSpPr>
        <p:spPr>
          <a:xfrm>
            <a:off x="7583530" y="2052270"/>
            <a:ext cx="51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43B71-C598-4D38-9563-877D6810064F}"/>
              </a:ext>
            </a:extLst>
          </p:cNvPr>
          <p:cNvSpPr txBox="1"/>
          <p:nvPr/>
        </p:nvSpPr>
        <p:spPr>
          <a:xfrm>
            <a:off x="8120123" y="2242811"/>
            <a:ext cx="84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기타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D5C7DF-B2D0-4061-AE26-6E739270FEF3}"/>
              </a:ext>
            </a:extLst>
          </p:cNvPr>
          <p:cNvSpPr/>
          <p:nvPr/>
        </p:nvSpPr>
        <p:spPr>
          <a:xfrm>
            <a:off x="7669686" y="1794492"/>
            <a:ext cx="298658" cy="26271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rPr>
              <a:t>?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B5CE1-EF47-4F44-BE40-AFE3650BEA7B}"/>
              </a:ext>
            </a:extLst>
          </p:cNvPr>
          <p:cNvSpPr txBox="1"/>
          <p:nvPr/>
        </p:nvSpPr>
        <p:spPr>
          <a:xfrm>
            <a:off x="8084927" y="1764529"/>
            <a:ext cx="84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도움말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9475C2BD-E26C-4EF9-AA69-00E74952516D}"/>
              </a:ext>
            </a:extLst>
          </p:cNvPr>
          <p:cNvSpPr>
            <a:spLocks/>
          </p:cNvSpPr>
          <p:nvPr/>
        </p:nvSpPr>
        <p:spPr bwMode="auto">
          <a:xfrm>
            <a:off x="4349538" y="3319600"/>
            <a:ext cx="835395" cy="1385132"/>
          </a:xfrm>
          <a:custGeom>
            <a:avLst/>
            <a:gdLst>
              <a:gd name="T0" fmla="*/ 1157 w 2438"/>
              <a:gd name="T1" fmla="*/ 1 h 4045"/>
              <a:gd name="T2" fmla="*/ 915 w 2438"/>
              <a:gd name="T3" fmla="*/ 39 h 4045"/>
              <a:gd name="T4" fmla="*/ 691 w 2438"/>
              <a:gd name="T5" fmla="*/ 121 h 4045"/>
              <a:gd name="T6" fmla="*/ 490 w 2438"/>
              <a:gd name="T7" fmla="*/ 242 h 4045"/>
              <a:gd name="T8" fmla="*/ 316 w 2438"/>
              <a:gd name="T9" fmla="*/ 400 h 4045"/>
              <a:gd name="T10" fmla="*/ 177 w 2438"/>
              <a:gd name="T11" fmla="*/ 587 h 4045"/>
              <a:gd name="T12" fmla="*/ 75 w 2438"/>
              <a:gd name="T13" fmla="*/ 801 h 4045"/>
              <a:gd name="T14" fmla="*/ 14 w 2438"/>
              <a:gd name="T15" fmla="*/ 1034 h 4045"/>
              <a:gd name="T16" fmla="*/ 0 w 2438"/>
              <a:gd name="T17" fmla="*/ 1220 h 4045"/>
              <a:gd name="T18" fmla="*/ 14 w 2438"/>
              <a:gd name="T19" fmla="*/ 1406 h 4045"/>
              <a:gd name="T20" fmla="*/ 76 w 2438"/>
              <a:gd name="T21" fmla="*/ 1645 h 4045"/>
              <a:gd name="T22" fmla="*/ 185 w 2438"/>
              <a:gd name="T23" fmla="*/ 1866 h 4045"/>
              <a:gd name="T24" fmla="*/ 336 w 2438"/>
              <a:gd name="T25" fmla="*/ 2062 h 4045"/>
              <a:gd name="T26" fmla="*/ 381 w 2438"/>
              <a:gd name="T27" fmla="*/ 3206 h 4045"/>
              <a:gd name="T28" fmla="*/ 390 w 2438"/>
              <a:gd name="T29" fmla="*/ 3334 h 4045"/>
              <a:gd name="T30" fmla="*/ 431 w 2438"/>
              <a:gd name="T31" fmla="*/ 3495 h 4045"/>
              <a:gd name="T32" fmla="*/ 502 w 2438"/>
              <a:gd name="T33" fmla="*/ 3641 h 4045"/>
              <a:gd name="T34" fmla="*/ 598 w 2438"/>
              <a:gd name="T35" fmla="*/ 3770 h 4045"/>
              <a:gd name="T36" fmla="*/ 718 w 2438"/>
              <a:gd name="T37" fmla="*/ 3878 h 4045"/>
              <a:gd name="T38" fmla="*/ 856 w 2438"/>
              <a:gd name="T39" fmla="*/ 3963 h 4045"/>
              <a:gd name="T40" fmla="*/ 1010 w 2438"/>
              <a:gd name="T41" fmla="*/ 4020 h 4045"/>
              <a:gd name="T42" fmla="*/ 1176 w 2438"/>
              <a:gd name="T43" fmla="*/ 4045 h 4045"/>
              <a:gd name="T44" fmla="*/ 1262 w 2438"/>
              <a:gd name="T45" fmla="*/ 4045 h 4045"/>
              <a:gd name="T46" fmla="*/ 1429 w 2438"/>
              <a:gd name="T47" fmla="*/ 4020 h 4045"/>
              <a:gd name="T48" fmla="*/ 1583 w 2438"/>
              <a:gd name="T49" fmla="*/ 3963 h 4045"/>
              <a:gd name="T50" fmla="*/ 1721 w 2438"/>
              <a:gd name="T51" fmla="*/ 3878 h 4045"/>
              <a:gd name="T52" fmla="*/ 1839 w 2438"/>
              <a:gd name="T53" fmla="*/ 3770 h 4045"/>
              <a:gd name="T54" fmla="*/ 1935 w 2438"/>
              <a:gd name="T55" fmla="*/ 3641 h 4045"/>
              <a:gd name="T56" fmla="*/ 2007 w 2438"/>
              <a:gd name="T57" fmla="*/ 3495 h 4045"/>
              <a:gd name="T58" fmla="*/ 2048 w 2438"/>
              <a:gd name="T59" fmla="*/ 3334 h 4045"/>
              <a:gd name="T60" fmla="*/ 2058 w 2438"/>
              <a:gd name="T61" fmla="*/ 3206 h 4045"/>
              <a:gd name="T62" fmla="*/ 2102 w 2438"/>
              <a:gd name="T63" fmla="*/ 2062 h 4045"/>
              <a:gd name="T64" fmla="*/ 2254 w 2438"/>
              <a:gd name="T65" fmla="*/ 1866 h 4045"/>
              <a:gd name="T66" fmla="*/ 2361 w 2438"/>
              <a:gd name="T67" fmla="*/ 1645 h 4045"/>
              <a:gd name="T68" fmla="*/ 2423 w 2438"/>
              <a:gd name="T69" fmla="*/ 1406 h 4045"/>
              <a:gd name="T70" fmla="*/ 2438 w 2438"/>
              <a:gd name="T71" fmla="*/ 1220 h 4045"/>
              <a:gd name="T72" fmla="*/ 2425 w 2438"/>
              <a:gd name="T73" fmla="*/ 1034 h 4045"/>
              <a:gd name="T74" fmla="*/ 2364 w 2438"/>
              <a:gd name="T75" fmla="*/ 801 h 4045"/>
              <a:gd name="T76" fmla="*/ 2262 w 2438"/>
              <a:gd name="T77" fmla="*/ 587 h 4045"/>
              <a:gd name="T78" fmla="*/ 2121 w 2438"/>
              <a:gd name="T79" fmla="*/ 400 h 4045"/>
              <a:gd name="T80" fmla="*/ 1948 w 2438"/>
              <a:gd name="T81" fmla="*/ 242 h 4045"/>
              <a:gd name="T82" fmla="*/ 1747 w 2438"/>
              <a:gd name="T83" fmla="*/ 121 h 4045"/>
              <a:gd name="T84" fmla="*/ 1524 w 2438"/>
              <a:gd name="T85" fmla="*/ 39 h 4045"/>
              <a:gd name="T86" fmla="*/ 1282 w 2438"/>
              <a:gd name="T87" fmla="*/ 1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38" h="4045">
                <a:moveTo>
                  <a:pt x="1219" y="0"/>
                </a:moveTo>
                <a:lnTo>
                  <a:pt x="1157" y="1"/>
                </a:lnTo>
                <a:lnTo>
                  <a:pt x="1033" y="14"/>
                </a:lnTo>
                <a:lnTo>
                  <a:pt x="915" y="39"/>
                </a:lnTo>
                <a:lnTo>
                  <a:pt x="800" y="73"/>
                </a:lnTo>
                <a:lnTo>
                  <a:pt x="691" y="121"/>
                </a:lnTo>
                <a:lnTo>
                  <a:pt x="587" y="177"/>
                </a:lnTo>
                <a:lnTo>
                  <a:pt x="490" y="242"/>
                </a:lnTo>
                <a:lnTo>
                  <a:pt x="400" y="317"/>
                </a:lnTo>
                <a:lnTo>
                  <a:pt x="316" y="400"/>
                </a:lnTo>
                <a:lnTo>
                  <a:pt x="243" y="490"/>
                </a:lnTo>
                <a:lnTo>
                  <a:pt x="177" y="587"/>
                </a:lnTo>
                <a:lnTo>
                  <a:pt x="121" y="691"/>
                </a:lnTo>
                <a:lnTo>
                  <a:pt x="75" y="801"/>
                </a:lnTo>
                <a:lnTo>
                  <a:pt x="39" y="916"/>
                </a:lnTo>
                <a:lnTo>
                  <a:pt x="14" y="1034"/>
                </a:lnTo>
                <a:lnTo>
                  <a:pt x="1" y="1156"/>
                </a:lnTo>
                <a:lnTo>
                  <a:pt x="0" y="1220"/>
                </a:lnTo>
                <a:lnTo>
                  <a:pt x="1" y="1282"/>
                </a:lnTo>
                <a:lnTo>
                  <a:pt x="14" y="1406"/>
                </a:lnTo>
                <a:lnTo>
                  <a:pt x="39" y="1527"/>
                </a:lnTo>
                <a:lnTo>
                  <a:pt x="76" y="1645"/>
                </a:lnTo>
                <a:lnTo>
                  <a:pt x="125" y="1758"/>
                </a:lnTo>
                <a:lnTo>
                  <a:pt x="185" y="1866"/>
                </a:lnTo>
                <a:lnTo>
                  <a:pt x="256" y="1967"/>
                </a:lnTo>
                <a:lnTo>
                  <a:pt x="336" y="2062"/>
                </a:lnTo>
                <a:lnTo>
                  <a:pt x="381" y="2105"/>
                </a:lnTo>
                <a:lnTo>
                  <a:pt x="381" y="3206"/>
                </a:lnTo>
                <a:lnTo>
                  <a:pt x="381" y="3249"/>
                </a:lnTo>
                <a:lnTo>
                  <a:pt x="390" y="3334"/>
                </a:lnTo>
                <a:lnTo>
                  <a:pt x="407" y="3416"/>
                </a:lnTo>
                <a:lnTo>
                  <a:pt x="431" y="3495"/>
                </a:lnTo>
                <a:lnTo>
                  <a:pt x="463" y="3570"/>
                </a:lnTo>
                <a:lnTo>
                  <a:pt x="502" y="3641"/>
                </a:lnTo>
                <a:lnTo>
                  <a:pt x="547" y="3708"/>
                </a:lnTo>
                <a:lnTo>
                  <a:pt x="598" y="3770"/>
                </a:lnTo>
                <a:lnTo>
                  <a:pt x="656" y="3828"/>
                </a:lnTo>
                <a:lnTo>
                  <a:pt x="718" y="3878"/>
                </a:lnTo>
                <a:lnTo>
                  <a:pt x="784" y="3924"/>
                </a:lnTo>
                <a:lnTo>
                  <a:pt x="856" y="3963"/>
                </a:lnTo>
                <a:lnTo>
                  <a:pt x="931" y="3995"/>
                </a:lnTo>
                <a:lnTo>
                  <a:pt x="1010" y="4020"/>
                </a:lnTo>
                <a:lnTo>
                  <a:pt x="1092" y="4037"/>
                </a:lnTo>
                <a:lnTo>
                  <a:pt x="1176" y="4045"/>
                </a:lnTo>
                <a:lnTo>
                  <a:pt x="1219" y="4045"/>
                </a:lnTo>
                <a:lnTo>
                  <a:pt x="1262" y="4045"/>
                </a:lnTo>
                <a:lnTo>
                  <a:pt x="1347" y="4037"/>
                </a:lnTo>
                <a:lnTo>
                  <a:pt x="1429" y="4020"/>
                </a:lnTo>
                <a:lnTo>
                  <a:pt x="1507" y="3995"/>
                </a:lnTo>
                <a:lnTo>
                  <a:pt x="1583" y="3963"/>
                </a:lnTo>
                <a:lnTo>
                  <a:pt x="1653" y="3924"/>
                </a:lnTo>
                <a:lnTo>
                  <a:pt x="1721" y="3878"/>
                </a:lnTo>
                <a:lnTo>
                  <a:pt x="1783" y="3828"/>
                </a:lnTo>
                <a:lnTo>
                  <a:pt x="1839" y="3770"/>
                </a:lnTo>
                <a:lnTo>
                  <a:pt x="1891" y="3708"/>
                </a:lnTo>
                <a:lnTo>
                  <a:pt x="1935" y="3641"/>
                </a:lnTo>
                <a:lnTo>
                  <a:pt x="1974" y="3570"/>
                </a:lnTo>
                <a:lnTo>
                  <a:pt x="2007" y="3495"/>
                </a:lnTo>
                <a:lnTo>
                  <a:pt x="2032" y="3416"/>
                </a:lnTo>
                <a:lnTo>
                  <a:pt x="2048" y="3334"/>
                </a:lnTo>
                <a:lnTo>
                  <a:pt x="2056" y="3249"/>
                </a:lnTo>
                <a:lnTo>
                  <a:pt x="2058" y="3206"/>
                </a:lnTo>
                <a:lnTo>
                  <a:pt x="2058" y="2105"/>
                </a:lnTo>
                <a:lnTo>
                  <a:pt x="2102" y="2062"/>
                </a:lnTo>
                <a:lnTo>
                  <a:pt x="2183" y="1967"/>
                </a:lnTo>
                <a:lnTo>
                  <a:pt x="2254" y="1866"/>
                </a:lnTo>
                <a:lnTo>
                  <a:pt x="2313" y="1758"/>
                </a:lnTo>
                <a:lnTo>
                  <a:pt x="2361" y="1645"/>
                </a:lnTo>
                <a:lnTo>
                  <a:pt x="2399" y="1527"/>
                </a:lnTo>
                <a:lnTo>
                  <a:pt x="2423" y="1406"/>
                </a:lnTo>
                <a:lnTo>
                  <a:pt x="2436" y="1282"/>
                </a:lnTo>
                <a:lnTo>
                  <a:pt x="2438" y="1220"/>
                </a:lnTo>
                <a:lnTo>
                  <a:pt x="2436" y="1156"/>
                </a:lnTo>
                <a:lnTo>
                  <a:pt x="2425" y="1034"/>
                </a:lnTo>
                <a:lnTo>
                  <a:pt x="2400" y="916"/>
                </a:lnTo>
                <a:lnTo>
                  <a:pt x="2364" y="801"/>
                </a:lnTo>
                <a:lnTo>
                  <a:pt x="2318" y="691"/>
                </a:lnTo>
                <a:lnTo>
                  <a:pt x="2262" y="587"/>
                </a:lnTo>
                <a:lnTo>
                  <a:pt x="2196" y="490"/>
                </a:lnTo>
                <a:lnTo>
                  <a:pt x="2121" y="400"/>
                </a:lnTo>
                <a:lnTo>
                  <a:pt x="2038" y="317"/>
                </a:lnTo>
                <a:lnTo>
                  <a:pt x="1948" y="242"/>
                </a:lnTo>
                <a:lnTo>
                  <a:pt x="1851" y="177"/>
                </a:lnTo>
                <a:lnTo>
                  <a:pt x="1747" y="121"/>
                </a:lnTo>
                <a:lnTo>
                  <a:pt x="1638" y="73"/>
                </a:lnTo>
                <a:lnTo>
                  <a:pt x="1524" y="39"/>
                </a:lnTo>
                <a:lnTo>
                  <a:pt x="1404" y="14"/>
                </a:lnTo>
                <a:lnTo>
                  <a:pt x="1282" y="1"/>
                </a:lnTo>
                <a:lnTo>
                  <a:pt x="12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3FCAC0-8638-44F5-AA27-5718599F2C9D}"/>
              </a:ext>
            </a:extLst>
          </p:cNvPr>
          <p:cNvGrpSpPr/>
          <p:nvPr/>
        </p:nvGrpSpPr>
        <p:grpSpPr>
          <a:xfrm>
            <a:off x="7669686" y="1299545"/>
            <a:ext cx="267470" cy="336072"/>
            <a:chOff x="5608676" y="1626204"/>
            <a:chExt cx="2650041" cy="3329742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7A39F66-A213-44F0-858B-597A81A1D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92" y="1626204"/>
              <a:ext cx="1437537" cy="1522823"/>
            </a:xfrm>
            <a:custGeom>
              <a:avLst/>
              <a:gdLst>
                <a:gd name="T0" fmla="*/ 0 w 4197"/>
                <a:gd name="T1" fmla="*/ 2100 h 4448"/>
                <a:gd name="T2" fmla="*/ 3 w 4197"/>
                <a:gd name="T3" fmla="*/ 1992 h 4448"/>
                <a:gd name="T4" fmla="*/ 25 w 4197"/>
                <a:gd name="T5" fmla="*/ 1781 h 4448"/>
                <a:gd name="T6" fmla="*/ 67 w 4197"/>
                <a:gd name="T7" fmla="*/ 1576 h 4448"/>
                <a:gd name="T8" fmla="*/ 128 w 4197"/>
                <a:gd name="T9" fmla="*/ 1379 h 4448"/>
                <a:gd name="T10" fmla="*/ 208 w 4197"/>
                <a:gd name="T11" fmla="*/ 1190 h 4448"/>
                <a:gd name="T12" fmla="*/ 304 w 4197"/>
                <a:gd name="T13" fmla="*/ 1012 h 4448"/>
                <a:gd name="T14" fmla="*/ 418 w 4197"/>
                <a:gd name="T15" fmla="*/ 844 h 4448"/>
                <a:gd name="T16" fmla="*/ 546 w 4197"/>
                <a:gd name="T17" fmla="*/ 689 h 4448"/>
                <a:gd name="T18" fmla="*/ 688 w 4197"/>
                <a:gd name="T19" fmla="*/ 546 h 4448"/>
                <a:gd name="T20" fmla="*/ 844 w 4197"/>
                <a:gd name="T21" fmla="*/ 418 h 4448"/>
                <a:gd name="T22" fmla="*/ 1012 w 4197"/>
                <a:gd name="T23" fmla="*/ 304 h 4448"/>
                <a:gd name="T24" fmla="*/ 1189 w 4197"/>
                <a:gd name="T25" fmla="*/ 208 h 4448"/>
                <a:gd name="T26" fmla="*/ 1378 w 4197"/>
                <a:gd name="T27" fmla="*/ 127 h 4448"/>
                <a:gd name="T28" fmla="*/ 1575 w 4197"/>
                <a:gd name="T29" fmla="*/ 67 h 4448"/>
                <a:gd name="T30" fmla="*/ 1779 w 4197"/>
                <a:gd name="T31" fmla="*/ 24 h 4448"/>
                <a:gd name="T32" fmla="*/ 1991 w 4197"/>
                <a:gd name="T33" fmla="*/ 2 h 4448"/>
                <a:gd name="T34" fmla="*/ 2099 w 4197"/>
                <a:gd name="T35" fmla="*/ 0 h 4448"/>
                <a:gd name="T36" fmla="*/ 2207 w 4197"/>
                <a:gd name="T37" fmla="*/ 2 h 4448"/>
                <a:gd name="T38" fmla="*/ 2418 w 4197"/>
                <a:gd name="T39" fmla="*/ 24 h 4448"/>
                <a:gd name="T40" fmla="*/ 2623 w 4197"/>
                <a:gd name="T41" fmla="*/ 67 h 4448"/>
                <a:gd name="T42" fmla="*/ 2820 w 4197"/>
                <a:gd name="T43" fmla="*/ 127 h 4448"/>
                <a:gd name="T44" fmla="*/ 3008 w 4197"/>
                <a:gd name="T45" fmla="*/ 208 h 4448"/>
                <a:gd name="T46" fmla="*/ 3187 w 4197"/>
                <a:gd name="T47" fmla="*/ 304 h 4448"/>
                <a:gd name="T48" fmla="*/ 3354 w 4197"/>
                <a:gd name="T49" fmla="*/ 418 h 4448"/>
                <a:gd name="T50" fmla="*/ 3509 w 4197"/>
                <a:gd name="T51" fmla="*/ 546 h 4448"/>
                <a:gd name="T52" fmla="*/ 3652 w 4197"/>
                <a:gd name="T53" fmla="*/ 689 h 4448"/>
                <a:gd name="T54" fmla="*/ 3780 w 4197"/>
                <a:gd name="T55" fmla="*/ 844 h 4448"/>
                <a:gd name="T56" fmla="*/ 3893 w 4197"/>
                <a:gd name="T57" fmla="*/ 1012 h 4448"/>
                <a:gd name="T58" fmla="*/ 3990 w 4197"/>
                <a:gd name="T59" fmla="*/ 1190 h 4448"/>
                <a:gd name="T60" fmla="*/ 4070 w 4197"/>
                <a:gd name="T61" fmla="*/ 1379 h 4448"/>
                <a:gd name="T62" fmla="*/ 4131 w 4197"/>
                <a:gd name="T63" fmla="*/ 1576 h 4448"/>
                <a:gd name="T64" fmla="*/ 4174 w 4197"/>
                <a:gd name="T65" fmla="*/ 1781 h 4448"/>
                <a:gd name="T66" fmla="*/ 4196 w 4197"/>
                <a:gd name="T67" fmla="*/ 1992 h 4448"/>
                <a:gd name="T68" fmla="*/ 4197 w 4197"/>
                <a:gd name="T69" fmla="*/ 2100 h 4448"/>
                <a:gd name="T70" fmla="*/ 4197 w 4197"/>
                <a:gd name="T71" fmla="*/ 4448 h 4448"/>
                <a:gd name="T72" fmla="*/ 0 w 4197"/>
                <a:gd name="T73" fmla="*/ 4448 h 4448"/>
                <a:gd name="T74" fmla="*/ 0 w 4197"/>
                <a:gd name="T75" fmla="*/ 2100 h 4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97" h="4448">
                  <a:moveTo>
                    <a:pt x="0" y="2100"/>
                  </a:moveTo>
                  <a:lnTo>
                    <a:pt x="3" y="1992"/>
                  </a:lnTo>
                  <a:lnTo>
                    <a:pt x="25" y="1781"/>
                  </a:lnTo>
                  <a:lnTo>
                    <a:pt x="67" y="1576"/>
                  </a:lnTo>
                  <a:lnTo>
                    <a:pt x="128" y="1379"/>
                  </a:lnTo>
                  <a:lnTo>
                    <a:pt x="208" y="1190"/>
                  </a:lnTo>
                  <a:lnTo>
                    <a:pt x="304" y="1012"/>
                  </a:lnTo>
                  <a:lnTo>
                    <a:pt x="418" y="844"/>
                  </a:lnTo>
                  <a:lnTo>
                    <a:pt x="546" y="689"/>
                  </a:lnTo>
                  <a:lnTo>
                    <a:pt x="688" y="546"/>
                  </a:lnTo>
                  <a:lnTo>
                    <a:pt x="844" y="418"/>
                  </a:lnTo>
                  <a:lnTo>
                    <a:pt x="1012" y="304"/>
                  </a:lnTo>
                  <a:lnTo>
                    <a:pt x="1189" y="208"/>
                  </a:lnTo>
                  <a:lnTo>
                    <a:pt x="1378" y="127"/>
                  </a:lnTo>
                  <a:lnTo>
                    <a:pt x="1575" y="67"/>
                  </a:lnTo>
                  <a:lnTo>
                    <a:pt x="1779" y="24"/>
                  </a:lnTo>
                  <a:lnTo>
                    <a:pt x="1991" y="2"/>
                  </a:lnTo>
                  <a:lnTo>
                    <a:pt x="2099" y="0"/>
                  </a:lnTo>
                  <a:lnTo>
                    <a:pt x="2207" y="2"/>
                  </a:lnTo>
                  <a:lnTo>
                    <a:pt x="2418" y="24"/>
                  </a:lnTo>
                  <a:lnTo>
                    <a:pt x="2623" y="67"/>
                  </a:lnTo>
                  <a:lnTo>
                    <a:pt x="2820" y="127"/>
                  </a:lnTo>
                  <a:lnTo>
                    <a:pt x="3008" y="208"/>
                  </a:lnTo>
                  <a:lnTo>
                    <a:pt x="3187" y="304"/>
                  </a:lnTo>
                  <a:lnTo>
                    <a:pt x="3354" y="418"/>
                  </a:lnTo>
                  <a:lnTo>
                    <a:pt x="3509" y="546"/>
                  </a:lnTo>
                  <a:lnTo>
                    <a:pt x="3652" y="689"/>
                  </a:lnTo>
                  <a:lnTo>
                    <a:pt x="3780" y="844"/>
                  </a:lnTo>
                  <a:lnTo>
                    <a:pt x="3893" y="1012"/>
                  </a:lnTo>
                  <a:lnTo>
                    <a:pt x="3990" y="1190"/>
                  </a:lnTo>
                  <a:lnTo>
                    <a:pt x="4070" y="1379"/>
                  </a:lnTo>
                  <a:lnTo>
                    <a:pt x="4131" y="1576"/>
                  </a:lnTo>
                  <a:lnTo>
                    <a:pt x="4174" y="1781"/>
                  </a:lnTo>
                  <a:lnTo>
                    <a:pt x="4196" y="1992"/>
                  </a:lnTo>
                  <a:lnTo>
                    <a:pt x="4197" y="2100"/>
                  </a:lnTo>
                  <a:lnTo>
                    <a:pt x="4197" y="4448"/>
                  </a:lnTo>
                  <a:lnTo>
                    <a:pt x="0" y="4448"/>
                  </a:lnTo>
                  <a:lnTo>
                    <a:pt x="0" y="21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9C12F35-4A80-4563-B1F4-8B282316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76" y="2876194"/>
              <a:ext cx="2650041" cy="2079752"/>
            </a:xfrm>
            <a:custGeom>
              <a:avLst/>
              <a:gdLst>
                <a:gd name="T0" fmla="*/ 7737 w 7737"/>
                <a:gd name="T1" fmla="*/ 5776 h 6071"/>
                <a:gd name="T2" fmla="*/ 7736 w 7737"/>
                <a:gd name="T3" fmla="*/ 5806 h 6071"/>
                <a:gd name="T4" fmla="*/ 7724 w 7737"/>
                <a:gd name="T5" fmla="*/ 5864 h 6071"/>
                <a:gd name="T6" fmla="*/ 7703 w 7737"/>
                <a:gd name="T7" fmla="*/ 5917 h 6071"/>
                <a:gd name="T8" fmla="*/ 7671 w 7737"/>
                <a:gd name="T9" fmla="*/ 5964 h 6071"/>
                <a:gd name="T10" fmla="*/ 7631 w 7737"/>
                <a:gd name="T11" fmla="*/ 6005 h 6071"/>
                <a:gd name="T12" fmla="*/ 7583 w 7737"/>
                <a:gd name="T13" fmla="*/ 6036 h 6071"/>
                <a:gd name="T14" fmla="*/ 7530 w 7737"/>
                <a:gd name="T15" fmla="*/ 6058 h 6071"/>
                <a:gd name="T16" fmla="*/ 7473 w 7737"/>
                <a:gd name="T17" fmla="*/ 6070 h 6071"/>
                <a:gd name="T18" fmla="*/ 7442 w 7737"/>
                <a:gd name="T19" fmla="*/ 6071 h 6071"/>
                <a:gd name="T20" fmla="*/ 295 w 7737"/>
                <a:gd name="T21" fmla="*/ 6071 h 6071"/>
                <a:gd name="T22" fmla="*/ 265 w 7737"/>
                <a:gd name="T23" fmla="*/ 6070 h 6071"/>
                <a:gd name="T24" fmla="*/ 207 w 7737"/>
                <a:gd name="T25" fmla="*/ 6058 h 6071"/>
                <a:gd name="T26" fmla="*/ 154 w 7737"/>
                <a:gd name="T27" fmla="*/ 6036 h 6071"/>
                <a:gd name="T28" fmla="*/ 108 w 7737"/>
                <a:gd name="T29" fmla="*/ 6005 h 6071"/>
                <a:gd name="T30" fmla="*/ 68 w 7737"/>
                <a:gd name="T31" fmla="*/ 5964 h 6071"/>
                <a:gd name="T32" fmla="*/ 36 w 7737"/>
                <a:gd name="T33" fmla="*/ 5917 h 6071"/>
                <a:gd name="T34" fmla="*/ 13 w 7737"/>
                <a:gd name="T35" fmla="*/ 5864 h 6071"/>
                <a:gd name="T36" fmla="*/ 2 w 7737"/>
                <a:gd name="T37" fmla="*/ 5806 h 6071"/>
                <a:gd name="T38" fmla="*/ 0 w 7737"/>
                <a:gd name="T39" fmla="*/ 5776 h 6071"/>
                <a:gd name="T40" fmla="*/ 0 w 7737"/>
                <a:gd name="T41" fmla="*/ 296 h 6071"/>
                <a:gd name="T42" fmla="*/ 2 w 7737"/>
                <a:gd name="T43" fmla="*/ 265 h 6071"/>
                <a:gd name="T44" fmla="*/ 13 w 7737"/>
                <a:gd name="T45" fmla="*/ 208 h 6071"/>
                <a:gd name="T46" fmla="*/ 36 w 7737"/>
                <a:gd name="T47" fmla="*/ 155 h 6071"/>
                <a:gd name="T48" fmla="*/ 68 w 7737"/>
                <a:gd name="T49" fmla="*/ 108 h 6071"/>
                <a:gd name="T50" fmla="*/ 108 w 7737"/>
                <a:gd name="T51" fmla="*/ 68 h 6071"/>
                <a:gd name="T52" fmla="*/ 154 w 7737"/>
                <a:gd name="T53" fmla="*/ 36 h 6071"/>
                <a:gd name="T54" fmla="*/ 207 w 7737"/>
                <a:gd name="T55" fmla="*/ 13 h 6071"/>
                <a:gd name="T56" fmla="*/ 265 w 7737"/>
                <a:gd name="T57" fmla="*/ 2 h 6071"/>
                <a:gd name="T58" fmla="*/ 295 w 7737"/>
                <a:gd name="T59" fmla="*/ 0 h 6071"/>
                <a:gd name="T60" fmla="*/ 7442 w 7737"/>
                <a:gd name="T61" fmla="*/ 0 h 6071"/>
                <a:gd name="T62" fmla="*/ 7473 w 7737"/>
                <a:gd name="T63" fmla="*/ 2 h 6071"/>
                <a:gd name="T64" fmla="*/ 7530 w 7737"/>
                <a:gd name="T65" fmla="*/ 13 h 6071"/>
                <a:gd name="T66" fmla="*/ 7583 w 7737"/>
                <a:gd name="T67" fmla="*/ 36 h 6071"/>
                <a:gd name="T68" fmla="*/ 7631 w 7737"/>
                <a:gd name="T69" fmla="*/ 68 h 6071"/>
                <a:gd name="T70" fmla="*/ 7671 w 7737"/>
                <a:gd name="T71" fmla="*/ 108 h 6071"/>
                <a:gd name="T72" fmla="*/ 7703 w 7737"/>
                <a:gd name="T73" fmla="*/ 155 h 6071"/>
                <a:gd name="T74" fmla="*/ 7724 w 7737"/>
                <a:gd name="T75" fmla="*/ 208 h 6071"/>
                <a:gd name="T76" fmla="*/ 7736 w 7737"/>
                <a:gd name="T77" fmla="*/ 265 h 6071"/>
                <a:gd name="T78" fmla="*/ 7737 w 7737"/>
                <a:gd name="T79" fmla="*/ 296 h 6071"/>
                <a:gd name="T80" fmla="*/ 7737 w 7737"/>
                <a:gd name="T81" fmla="*/ 5776 h 6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37" h="6071">
                  <a:moveTo>
                    <a:pt x="7737" y="5776"/>
                  </a:moveTo>
                  <a:lnTo>
                    <a:pt x="7736" y="5806"/>
                  </a:lnTo>
                  <a:lnTo>
                    <a:pt x="7724" y="5864"/>
                  </a:lnTo>
                  <a:lnTo>
                    <a:pt x="7703" y="5917"/>
                  </a:lnTo>
                  <a:lnTo>
                    <a:pt x="7671" y="5964"/>
                  </a:lnTo>
                  <a:lnTo>
                    <a:pt x="7631" y="6005"/>
                  </a:lnTo>
                  <a:lnTo>
                    <a:pt x="7583" y="6036"/>
                  </a:lnTo>
                  <a:lnTo>
                    <a:pt x="7530" y="6058"/>
                  </a:lnTo>
                  <a:lnTo>
                    <a:pt x="7473" y="6070"/>
                  </a:lnTo>
                  <a:lnTo>
                    <a:pt x="7442" y="6071"/>
                  </a:lnTo>
                  <a:lnTo>
                    <a:pt x="295" y="6071"/>
                  </a:lnTo>
                  <a:lnTo>
                    <a:pt x="265" y="6070"/>
                  </a:lnTo>
                  <a:lnTo>
                    <a:pt x="207" y="6058"/>
                  </a:lnTo>
                  <a:lnTo>
                    <a:pt x="154" y="6036"/>
                  </a:lnTo>
                  <a:lnTo>
                    <a:pt x="108" y="6005"/>
                  </a:lnTo>
                  <a:lnTo>
                    <a:pt x="68" y="5964"/>
                  </a:lnTo>
                  <a:lnTo>
                    <a:pt x="36" y="5917"/>
                  </a:lnTo>
                  <a:lnTo>
                    <a:pt x="13" y="5864"/>
                  </a:lnTo>
                  <a:lnTo>
                    <a:pt x="2" y="5806"/>
                  </a:lnTo>
                  <a:lnTo>
                    <a:pt x="0" y="5776"/>
                  </a:lnTo>
                  <a:lnTo>
                    <a:pt x="0" y="296"/>
                  </a:lnTo>
                  <a:lnTo>
                    <a:pt x="2" y="265"/>
                  </a:lnTo>
                  <a:lnTo>
                    <a:pt x="13" y="208"/>
                  </a:lnTo>
                  <a:lnTo>
                    <a:pt x="36" y="155"/>
                  </a:lnTo>
                  <a:lnTo>
                    <a:pt x="68" y="108"/>
                  </a:lnTo>
                  <a:lnTo>
                    <a:pt x="108" y="68"/>
                  </a:lnTo>
                  <a:lnTo>
                    <a:pt x="154" y="36"/>
                  </a:lnTo>
                  <a:lnTo>
                    <a:pt x="207" y="13"/>
                  </a:lnTo>
                  <a:lnTo>
                    <a:pt x="265" y="2"/>
                  </a:lnTo>
                  <a:lnTo>
                    <a:pt x="295" y="0"/>
                  </a:lnTo>
                  <a:lnTo>
                    <a:pt x="7442" y="0"/>
                  </a:lnTo>
                  <a:lnTo>
                    <a:pt x="7473" y="2"/>
                  </a:lnTo>
                  <a:lnTo>
                    <a:pt x="7530" y="13"/>
                  </a:lnTo>
                  <a:lnTo>
                    <a:pt x="7583" y="36"/>
                  </a:lnTo>
                  <a:lnTo>
                    <a:pt x="7631" y="68"/>
                  </a:lnTo>
                  <a:lnTo>
                    <a:pt x="7671" y="108"/>
                  </a:lnTo>
                  <a:lnTo>
                    <a:pt x="7703" y="155"/>
                  </a:lnTo>
                  <a:lnTo>
                    <a:pt x="7724" y="208"/>
                  </a:lnTo>
                  <a:lnTo>
                    <a:pt x="7736" y="265"/>
                  </a:lnTo>
                  <a:lnTo>
                    <a:pt x="7737" y="296"/>
                  </a:lnTo>
                  <a:lnTo>
                    <a:pt x="7737" y="577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D0CA7D7-FA27-4408-851B-2D14E5FF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133" y="3429000"/>
              <a:ext cx="430542" cy="981306"/>
            </a:xfrm>
            <a:custGeom>
              <a:avLst/>
              <a:gdLst>
                <a:gd name="T0" fmla="*/ 1060 w 1258"/>
                <a:gd name="T1" fmla="*/ 1088 h 2865"/>
                <a:gd name="T2" fmla="*/ 1019 w 1258"/>
                <a:gd name="T3" fmla="*/ 1130 h 2865"/>
                <a:gd name="T4" fmla="*/ 950 w 1258"/>
                <a:gd name="T5" fmla="*/ 1227 h 2865"/>
                <a:gd name="T6" fmla="*/ 904 w 1258"/>
                <a:gd name="T7" fmla="*/ 1334 h 2865"/>
                <a:gd name="T8" fmla="*/ 879 w 1258"/>
                <a:gd name="T9" fmla="*/ 1449 h 2865"/>
                <a:gd name="T10" fmla="*/ 878 w 1258"/>
                <a:gd name="T11" fmla="*/ 1508 h 2865"/>
                <a:gd name="T12" fmla="*/ 878 w 1258"/>
                <a:gd name="T13" fmla="*/ 2617 h 2865"/>
                <a:gd name="T14" fmla="*/ 876 w 1258"/>
                <a:gd name="T15" fmla="*/ 2642 h 2865"/>
                <a:gd name="T16" fmla="*/ 866 w 1258"/>
                <a:gd name="T17" fmla="*/ 2691 h 2865"/>
                <a:gd name="T18" fmla="*/ 847 w 1258"/>
                <a:gd name="T19" fmla="*/ 2735 h 2865"/>
                <a:gd name="T20" fmla="*/ 820 w 1258"/>
                <a:gd name="T21" fmla="*/ 2774 h 2865"/>
                <a:gd name="T22" fmla="*/ 787 w 1258"/>
                <a:gd name="T23" fmla="*/ 2809 h 2865"/>
                <a:gd name="T24" fmla="*/ 747 w 1258"/>
                <a:gd name="T25" fmla="*/ 2835 h 2865"/>
                <a:gd name="T26" fmla="*/ 704 w 1258"/>
                <a:gd name="T27" fmla="*/ 2853 h 2865"/>
                <a:gd name="T28" fmla="*/ 655 w 1258"/>
                <a:gd name="T29" fmla="*/ 2864 h 2865"/>
                <a:gd name="T30" fmla="*/ 629 w 1258"/>
                <a:gd name="T31" fmla="*/ 2865 h 2865"/>
                <a:gd name="T32" fmla="*/ 603 w 1258"/>
                <a:gd name="T33" fmla="*/ 2864 h 2865"/>
                <a:gd name="T34" fmla="*/ 555 w 1258"/>
                <a:gd name="T35" fmla="*/ 2853 h 2865"/>
                <a:gd name="T36" fmla="*/ 511 w 1258"/>
                <a:gd name="T37" fmla="*/ 2835 h 2865"/>
                <a:gd name="T38" fmla="*/ 470 w 1258"/>
                <a:gd name="T39" fmla="*/ 2809 h 2865"/>
                <a:gd name="T40" fmla="*/ 437 w 1258"/>
                <a:gd name="T41" fmla="*/ 2774 h 2865"/>
                <a:gd name="T42" fmla="*/ 410 w 1258"/>
                <a:gd name="T43" fmla="*/ 2735 h 2865"/>
                <a:gd name="T44" fmla="*/ 391 w 1258"/>
                <a:gd name="T45" fmla="*/ 2691 h 2865"/>
                <a:gd name="T46" fmla="*/ 381 w 1258"/>
                <a:gd name="T47" fmla="*/ 2642 h 2865"/>
                <a:gd name="T48" fmla="*/ 381 w 1258"/>
                <a:gd name="T49" fmla="*/ 2617 h 2865"/>
                <a:gd name="T50" fmla="*/ 381 w 1258"/>
                <a:gd name="T51" fmla="*/ 1508 h 2865"/>
                <a:gd name="T52" fmla="*/ 378 w 1258"/>
                <a:gd name="T53" fmla="*/ 1449 h 2865"/>
                <a:gd name="T54" fmla="*/ 354 w 1258"/>
                <a:gd name="T55" fmla="*/ 1334 h 2865"/>
                <a:gd name="T56" fmla="*/ 308 w 1258"/>
                <a:gd name="T57" fmla="*/ 1227 h 2865"/>
                <a:gd name="T58" fmla="*/ 240 w 1258"/>
                <a:gd name="T59" fmla="*/ 1131 h 2865"/>
                <a:gd name="T60" fmla="*/ 198 w 1258"/>
                <a:gd name="T61" fmla="*/ 1088 h 2865"/>
                <a:gd name="T62" fmla="*/ 152 w 1258"/>
                <a:gd name="T63" fmla="*/ 1042 h 2865"/>
                <a:gd name="T64" fmla="*/ 79 w 1258"/>
                <a:gd name="T65" fmla="*/ 937 h 2865"/>
                <a:gd name="T66" fmla="*/ 29 w 1258"/>
                <a:gd name="T67" fmla="*/ 820 h 2865"/>
                <a:gd name="T68" fmla="*/ 3 w 1258"/>
                <a:gd name="T69" fmla="*/ 695 h 2865"/>
                <a:gd name="T70" fmla="*/ 0 w 1258"/>
                <a:gd name="T71" fmla="*/ 630 h 2865"/>
                <a:gd name="T72" fmla="*/ 3 w 1258"/>
                <a:gd name="T73" fmla="*/ 565 h 2865"/>
                <a:gd name="T74" fmla="*/ 27 w 1258"/>
                <a:gd name="T75" fmla="*/ 443 h 2865"/>
                <a:gd name="T76" fmla="*/ 76 w 1258"/>
                <a:gd name="T77" fmla="*/ 330 h 2865"/>
                <a:gd name="T78" fmla="*/ 144 w 1258"/>
                <a:gd name="T79" fmla="*/ 229 h 2865"/>
                <a:gd name="T80" fmla="*/ 229 w 1258"/>
                <a:gd name="T81" fmla="*/ 144 h 2865"/>
                <a:gd name="T82" fmla="*/ 329 w 1258"/>
                <a:gd name="T83" fmla="*/ 77 h 2865"/>
                <a:gd name="T84" fmla="*/ 442 w 1258"/>
                <a:gd name="T85" fmla="*/ 28 h 2865"/>
                <a:gd name="T86" fmla="*/ 564 w 1258"/>
                <a:gd name="T87" fmla="*/ 3 h 2865"/>
                <a:gd name="T88" fmla="*/ 629 w 1258"/>
                <a:gd name="T89" fmla="*/ 0 h 2865"/>
                <a:gd name="T90" fmla="*/ 693 w 1258"/>
                <a:gd name="T91" fmla="*/ 3 h 2865"/>
                <a:gd name="T92" fmla="*/ 816 w 1258"/>
                <a:gd name="T93" fmla="*/ 28 h 2865"/>
                <a:gd name="T94" fmla="*/ 930 w 1258"/>
                <a:gd name="T95" fmla="*/ 77 h 2865"/>
                <a:gd name="T96" fmla="*/ 1029 w 1258"/>
                <a:gd name="T97" fmla="*/ 144 h 2865"/>
                <a:gd name="T98" fmla="*/ 1115 w 1258"/>
                <a:gd name="T99" fmla="*/ 229 h 2865"/>
                <a:gd name="T100" fmla="*/ 1183 w 1258"/>
                <a:gd name="T101" fmla="*/ 330 h 2865"/>
                <a:gd name="T102" fmla="*/ 1230 w 1258"/>
                <a:gd name="T103" fmla="*/ 443 h 2865"/>
                <a:gd name="T104" fmla="*/ 1255 w 1258"/>
                <a:gd name="T105" fmla="*/ 565 h 2865"/>
                <a:gd name="T106" fmla="*/ 1258 w 1258"/>
                <a:gd name="T107" fmla="*/ 630 h 2865"/>
                <a:gd name="T108" fmla="*/ 1255 w 1258"/>
                <a:gd name="T109" fmla="*/ 695 h 2865"/>
                <a:gd name="T110" fmla="*/ 1230 w 1258"/>
                <a:gd name="T111" fmla="*/ 820 h 2865"/>
                <a:gd name="T112" fmla="*/ 1180 w 1258"/>
                <a:gd name="T113" fmla="*/ 937 h 2865"/>
                <a:gd name="T114" fmla="*/ 1107 w 1258"/>
                <a:gd name="T115" fmla="*/ 1042 h 2865"/>
                <a:gd name="T116" fmla="*/ 1060 w 1258"/>
                <a:gd name="T117" fmla="*/ 1088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8" h="2865">
                  <a:moveTo>
                    <a:pt x="1060" y="1088"/>
                  </a:moveTo>
                  <a:lnTo>
                    <a:pt x="1019" y="1130"/>
                  </a:lnTo>
                  <a:lnTo>
                    <a:pt x="950" y="1227"/>
                  </a:lnTo>
                  <a:lnTo>
                    <a:pt x="904" y="1334"/>
                  </a:lnTo>
                  <a:lnTo>
                    <a:pt x="879" y="1449"/>
                  </a:lnTo>
                  <a:lnTo>
                    <a:pt x="878" y="1508"/>
                  </a:lnTo>
                  <a:lnTo>
                    <a:pt x="878" y="2617"/>
                  </a:lnTo>
                  <a:lnTo>
                    <a:pt x="876" y="2642"/>
                  </a:lnTo>
                  <a:lnTo>
                    <a:pt x="866" y="2691"/>
                  </a:lnTo>
                  <a:lnTo>
                    <a:pt x="847" y="2735"/>
                  </a:lnTo>
                  <a:lnTo>
                    <a:pt x="820" y="2774"/>
                  </a:lnTo>
                  <a:lnTo>
                    <a:pt x="787" y="2809"/>
                  </a:lnTo>
                  <a:lnTo>
                    <a:pt x="747" y="2835"/>
                  </a:lnTo>
                  <a:lnTo>
                    <a:pt x="704" y="2853"/>
                  </a:lnTo>
                  <a:lnTo>
                    <a:pt x="655" y="2864"/>
                  </a:lnTo>
                  <a:lnTo>
                    <a:pt x="629" y="2865"/>
                  </a:lnTo>
                  <a:lnTo>
                    <a:pt x="603" y="2864"/>
                  </a:lnTo>
                  <a:lnTo>
                    <a:pt x="555" y="2853"/>
                  </a:lnTo>
                  <a:lnTo>
                    <a:pt x="511" y="2835"/>
                  </a:lnTo>
                  <a:lnTo>
                    <a:pt x="470" y="2809"/>
                  </a:lnTo>
                  <a:lnTo>
                    <a:pt x="437" y="2774"/>
                  </a:lnTo>
                  <a:lnTo>
                    <a:pt x="410" y="2735"/>
                  </a:lnTo>
                  <a:lnTo>
                    <a:pt x="391" y="2691"/>
                  </a:lnTo>
                  <a:lnTo>
                    <a:pt x="381" y="2642"/>
                  </a:lnTo>
                  <a:lnTo>
                    <a:pt x="381" y="2617"/>
                  </a:lnTo>
                  <a:lnTo>
                    <a:pt x="381" y="1508"/>
                  </a:lnTo>
                  <a:lnTo>
                    <a:pt x="378" y="1449"/>
                  </a:lnTo>
                  <a:lnTo>
                    <a:pt x="354" y="1334"/>
                  </a:lnTo>
                  <a:lnTo>
                    <a:pt x="308" y="1227"/>
                  </a:lnTo>
                  <a:lnTo>
                    <a:pt x="240" y="1131"/>
                  </a:lnTo>
                  <a:lnTo>
                    <a:pt x="198" y="1088"/>
                  </a:lnTo>
                  <a:lnTo>
                    <a:pt x="152" y="1042"/>
                  </a:lnTo>
                  <a:lnTo>
                    <a:pt x="79" y="937"/>
                  </a:lnTo>
                  <a:lnTo>
                    <a:pt x="29" y="820"/>
                  </a:lnTo>
                  <a:lnTo>
                    <a:pt x="3" y="695"/>
                  </a:lnTo>
                  <a:lnTo>
                    <a:pt x="0" y="630"/>
                  </a:lnTo>
                  <a:lnTo>
                    <a:pt x="3" y="565"/>
                  </a:lnTo>
                  <a:lnTo>
                    <a:pt x="27" y="443"/>
                  </a:lnTo>
                  <a:lnTo>
                    <a:pt x="76" y="330"/>
                  </a:lnTo>
                  <a:lnTo>
                    <a:pt x="144" y="229"/>
                  </a:lnTo>
                  <a:lnTo>
                    <a:pt x="229" y="144"/>
                  </a:lnTo>
                  <a:lnTo>
                    <a:pt x="329" y="77"/>
                  </a:lnTo>
                  <a:lnTo>
                    <a:pt x="442" y="28"/>
                  </a:lnTo>
                  <a:lnTo>
                    <a:pt x="564" y="3"/>
                  </a:lnTo>
                  <a:lnTo>
                    <a:pt x="629" y="0"/>
                  </a:lnTo>
                  <a:lnTo>
                    <a:pt x="693" y="3"/>
                  </a:lnTo>
                  <a:lnTo>
                    <a:pt x="816" y="28"/>
                  </a:lnTo>
                  <a:lnTo>
                    <a:pt x="930" y="77"/>
                  </a:lnTo>
                  <a:lnTo>
                    <a:pt x="1029" y="144"/>
                  </a:lnTo>
                  <a:lnTo>
                    <a:pt x="1115" y="229"/>
                  </a:lnTo>
                  <a:lnTo>
                    <a:pt x="1183" y="330"/>
                  </a:lnTo>
                  <a:lnTo>
                    <a:pt x="1230" y="443"/>
                  </a:lnTo>
                  <a:lnTo>
                    <a:pt x="1255" y="565"/>
                  </a:lnTo>
                  <a:lnTo>
                    <a:pt x="1258" y="630"/>
                  </a:lnTo>
                  <a:lnTo>
                    <a:pt x="1255" y="695"/>
                  </a:lnTo>
                  <a:lnTo>
                    <a:pt x="1230" y="820"/>
                  </a:lnTo>
                  <a:lnTo>
                    <a:pt x="1180" y="937"/>
                  </a:lnTo>
                  <a:lnTo>
                    <a:pt x="1107" y="1042"/>
                  </a:lnTo>
                  <a:lnTo>
                    <a:pt x="1060" y="10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46656E8-753F-4400-A275-5BEE665D0605}"/>
              </a:ext>
            </a:extLst>
          </p:cNvPr>
          <p:cNvSpPr txBox="1"/>
          <p:nvPr/>
        </p:nvSpPr>
        <p:spPr>
          <a:xfrm>
            <a:off x="8057224" y="1320399"/>
            <a:ext cx="104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개인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보안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4984202-CDEB-4F28-B9B0-D8AADC21810A}"/>
              </a:ext>
            </a:extLst>
          </p:cNvPr>
          <p:cNvGrpSpPr/>
          <p:nvPr/>
        </p:nvGrpSpPr>
        <p:grpSpPr>
          <a:xfrm>
            <a:off x="7669686" y="879566"/>
            <a:ext cx="331397" cy="288483"/>
            <a:chOff x="3160713" y="873125"/>
            <a:chExt cx="5872163" cy="5111750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98D30A66-E4AC-4786-8010-D317FA8C5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1" y="2244725"/>
              <a:ext cx="479425" cy="1169988"/>
            </a:xfrm>
            <a:custGeom>
              <a:avLst/>
              <a:gdLst>
                <a:gd name="T0" fmla="*/ 0 w 905"/>
                <a:gd name="T1" fmla="*/ 2211 h 2211"/>
                <a:gd name="T2" fmla="*/ 0 w 905"/>
                <a:gd name="T3" fmla="*/ 0 h 2211"/>
                <a:gd name="T4" fmla="*/ 47 w 905"/>
                <a:gd name="T5" fmla="*/ 10 h 2211"/>
                <a:gd name="T6" fmla="*/ 141 w 905"/>
                <a:gd name="T7" fmla="*/ 37 h 2211"/>
                <a:gd name="T8" fmla="*/ 232 w 905"/>
                <a:gd name="T9" fmla="*/ 72 h 2211"/>
                <a:gd name="T10" fmla="*/ 318 w 905"/>
                <a:gd name="T11" fmla="*/ 115 h 2211"/>
                <a:gd name="T12" fmla="*/ 400 w 905"/>
                <a:gd name="T13" fmla="*/ 164 h 2211"/>
                <a:gd name="T14" fmla="*/ 476 w 905"/>
                <a:gd name="T15" fmla="*/ 220 h 2211"/>
                <a:gd name="T16" fmla="*/ 548 w 905"/>
                <a:gd name="T17" fmla="*/ 282 h 2211"/>
                <a:gd name="T18" fmla="*/ 615 w 905"/>
                <a:gd name="T19" fmla="*/ 350 h 2211"/>
                <a:gd name="T20" fmla="*/ 676 w 905"/>
                <a:gd name="T21" fmla="*/ 423 h 2211"/>
                <a:gd name="T22" fmla="*/ 730 w 905"/>
                <a:gd name="T23" fmla="*/ 502 h 2211"/>
                <a:gd name="T24" fmla="*/ 779 w 905"/>
                <a:gd name="T25" fmla="*/ 585 h 2211"/>
                <a:gd name="T26" fmla="*/ 819 w 905"/>
                <a:gd name="T27" fmla="*/ 672 h 2211"/>
                <a:gd name="T28" fmla="*/ 852 w 905"/>
                <a:gd name="T29" fmla="*/ 763 h 2211"/>
                <a:gd name="T30" fmla="*/ 878 w 905"/>
                <a:gd name="T31" fmla="*/ 857 h 2211"/>
                <a:gd name="T32" fmla="*/ 895 w 905"/>
                <a:gd name="T33" fmla="*/ 955 h 2211"/>
                <a:gd name="T34" fmla="*/ 905 w 905"/>
                <a:gd name="T35" fmla="*/ 1054 h 2211"/>
                <a:gd name="T36" fmla="*/ 905 w 905"/>
                <a:gd name="T37" fmla="*/ 1106 h 2211"/>
                <a:gd name="T38" fmla="*/ 905 w 905"/>
                <a:gd name="T39" fmla="*/ 1156 h 2211"/>
                <a:gd name="T40" fmla="*/ 895 w 905"/>
                <a:gd name="T41" fmla="*/ 1257 h 2211"/>
                <a:gd name="T42" fmla="*/ 878 w 905"/>
                <a:gd name="T43" fmla="*/ 1353 h 2211"/>
                <a:gd name="T44" fmla="*/ 852 w 905"/>
                <a:gd name="T45" fmla="*/ 1448 h 2211"/>
                <a:gd name="T46" fmla="*/ 819 w 905"/>
                <a:gd name="T47" fmla="*/ 1539 h 2211"/>
                <a:gd name="T48" fmla="*/ 779 w 905"/>
                <a:gd name="T49" fmla="*/ 1627 h 2211"/>
                <a:gd name="T50" fmla="*/ 730 w 905"/>
                <a:gd name="T51" fmla="*/ 1709 h 2211"/>
                <a:gd name="T52" fmla="*/ 676 w 905"/>
                <a:gd name="T53" fmla="*/ 1788 h 2211"/>
                <a:gd name="T54" fmla="*/ 615 w 905"/>
                <a:gd name="T55" fmla="*/ 1860 h 2211"/>
                <a:gd name="T56" fmla="*/ 548 w 905"/>
                <a:gd name="T57" fmla="*/ 1929 h 2211"/>
                <a:gd name="T58" fmla="*/ 476 w 905"/>
                <a:gd name="T59" fmla="*/ 1991 h 2211"/>
                <a:gd name="T60" fmla="*/ 400 w 905"/>
                <a:gd name="T61" fmla="*/ 2047 h 2211"/>
                <a:gd name="T62" fmla="*/ 318 w 905"/>
                <a:gd name="T63" fmla="*/ 2096 h 2211"/>
                <a:gd name="T64" fmla="*/ 232 w 905"/>
                <a:gd name="T65" fmla="*/ 2138 h 2211"/>
                <a:gd name="T66" fmla="*/ 141 w 905"/>
                <a:gd name="T67" fmla="*/ 2174 h 2211"/>
                <a:gd name="T68" fmla="*/ 47 w 905"/>
                <a:gd name="T69" fmla="*/ 2201 h 2211"/>
                <a:gd name="T70" fmla="*/ 0 w 905"/>
                <a:gd name="T71" fmla="*/ 2211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5" h="2211">
                  <a:moveTo>
                    <a:pt x="0" y="2211"/>
                  </a:moveTo>
                  <a:lnTo>
                    <a:pt x="0" y="0"/>
                  </a:lnTo>
                  <a:lnTo>
                    <a:pt x="47" y="10"/>
                  </a:lnTo>
                  <a:lnTo>
                    <a:pt x="141" y="37"/>
                  </a:lnTo>
                  <a:lnTo>
                    <a:pt x="232" y="72"/>
                  </a:lnTo>
                  <a:lnTo>
                    <a:pt x="318" y="115"/>
                  </a:lnTo>
                  <a:lnTo>
                    <a:pt x="400" y="164"/>
                  </a:lnTo>
                  <a:lnTo>
                    <a:pt x="476" y="220"/>
                  </a:lnTo>
                  <a:lnTo>
                    <a:pt x="548" y="282"/>
                  </a:lnTo>
                  <a:lnTo>
                    <a:pt x="615" y="350"/>
                  </a:lnTo>
                  <a:lnTo>
                    <a:pt x="676" y="423"/>
                  </a:lnTo>
                  <a:lnTo>
                    <a:pt x="730" y="502"/>
                  </a:lnTo>
                  <a:lnTo>
                    <a:pt x="779" y="585"/>
                  </a:lnTo>
                  <a:lnTo>
                    <a:pt x="819" y="672"/>
                  </a:lnTo>
                  <a:lnTo>
                    <a:pt x="852" y="763"/>
                  </a:lnTo>
                  <a:lnTo>
                    <a:pt x="878" y="857"/>
                  </a:lnTo>
                  <a:lnTo>
                    <a:pt x="895" y="955"/>
                  </a:lnTo>
                  <a:lnTo>
                    <a:pt x="905" y="1054"/>
                  </a:lnTo>
                  <a:lnTo>
                    <a:pt x="905" y="1106"/>
                  </a:lnTo>
                  <a:lnTo>
                    <a:pt x="905" y="1156"/>
                  </a:lnTo>
                  <a:lnTo>
                    <a:pt x="895" y="1257"/>
                  </a:lnTo>
                  <a:lnTo>
                    <a:pt x="878" y="1353"/>
                  </a:lnTo>
                  <a:lnTo>
                    <a:pt x="852" y="1448"/>
                  </a:lnTo>
                  <a:lnTo>
                    <a:pt x="819" y="1539"/>
                  </a:lnTo>
                  <a:lnTo>
                    <a:pt x="779" y="1627"/>
                  </a:lnTo>
                  <a:lnTo>
                    <a:pt x="730" y="1709"/>
                  </a:lnTo>
                  <a:lnTo>
                    <a:pt x="676" y="1788"/>
                  </a:lnTo>
                  <a:lnTo>
                    <a:pt x="615" y="1860"/>
                  </a:lnTo>
                  <a:lnTo>
                    <a:pt x="548" y="1929"/>
                  </a:lnTo>
                  <a:lnTo>
                    <a:pt x="476" y="1991"/>
                  </a:lnTo>
                  <a:lnTo>
                    <a:pt x="400" y="2047"/>
                  </a:lnTo>
                  <a:lnTo>
                    <a:pt x="318" y="2096"/>
                  </a:lnTo>
                  <a:lnTo>
                    <a:pt x="232" y="2138"/>
                  </a:lnTo>
                  <a:lnTo>
                    <a:pt x="141" y="2174"/>
                  </a:lnTo>
                  <a:lnTo>
                    <a:pt x="47" y="2201"/>
                  </a:lnTo>
                  <a:lnTo>
                    <a:pt x="0" y="22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42FF132-E388-491E-8963-E7CFD1AF1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873125"/>
              <a:ext cx="3124200" cy="3913188"/>
            </a:xfrm>
            <a:custGeom>
              <a:avLst/>
              <a:gdLst>
                <a:gd name="T0" fmla="*/ 5905 w 5905"/>
                <a:gd name="T1" fmla="*/ 7381 h 7397"/>
                <a:gd name="T2" fmla="*/ 5905 w 5905"/>
                <a:gd name="T3" fmla="*/ 7389 h 7397"/>
                <a:gd name="T4" fmla="*/ 5898 w 5905"/>
                <a:gd name="T5" fmla="*/ 7393 h 7397"/>
                <a:gd name="T6" fmla="*/ 5888 w 5905"/>
                <a:gd name="T7" fmla="*/ 7397 h 7397"/>
                <a:gd name="T8" fmla="*/ 5882 w 5905"/>
                <a:gd name="T9" fmla="*/ 7393 h 7397"/>
                <a:gd name="T10" fmla="*/ 5710 w 5905"/>
                <a:gd name="T11" fmla="*/ 7298 h 7397"/>
                <a:gd name="T12" fmla="*/ 5365 w 5905"/>
                <a:gd name="T13" fmla="*/ 7116 h 7397"/>
                <a:gd name="T14" fmla="*/ 5017 w 5905"/>
                <a:gd name="T15" fmla="*/ 6945 h 7397"/>
                <a:gd name="T16" fmla="*/ 4664 w 5905"/>
                <a:gd name="T17" fmla="*/ 6782 h 7397"/>
                <a:gd name="T18" fmla="*/ 4307 w 5905"/>
                <a:gd name="T19" fmla="*/ 6630 h 7397"/>
                <a:gd name="T20" fmla="*/ 3949 w 5905"/>
                <a:gd name="T21" fmla="*/ 6486 h 7397"/>
                <a:gd name="T22" fmla="*/ 3586 w 5905"/>
                <a:gd name="T23" fmla="*/ 6352 h 7397"/>
                <a:gd name="T24" fmla="*/ 3220 w 5905"/>
                <a:gd name="T25" fmla="*/ 6228 h 7397"/>
                <a:gd name="T26" fmla="*/ 2853 w 5905"/>
                <a:gd name="T27" fmla="*/ 6114 h 7397"/>
                <a:gd name="T28" fmla="*/ 2482 w 5905"/>
                <a:gd name="T29" fmla="*/ 6009 h 7397"/>
                <a:gd name="T30" fmla="*/ 2106 w 5905"/>
                <a:gd name="T31" fmla="*/ 5916 h 7397"/>
                <a:gd name="T32" fmla="*/ 1730 w 5905"/>
                <a:gd name="T33" fmla="*/ 5831 h 7397"/>
                <a:gd name="T34" fmla="*/ 1350 w 5905"/>
                <a:gd name="T35" fmla="*/ 5756 h 7397"/>
                <a:gd name="T36" fmla="*/ 967 w 5905"/>
                <a:gd name="T37" fmla="*/ 5690 h 7397"/>
                <a:gd name="T38" fmla="*/ 581 w 5905"/>
                <a:gd name="T39" fmla="*/ 5635 h 7397"/>
                <a:gd name="T40" fmla="*/ 194 w 5905"/>
                <a:gd name="T41" fmla="*/ 5589 h 7397"/>
                <a:gd name="T42" fmla="*/ 0 w 5905"/>
                <a:gd name="T43" fmla="*/ 5570 h 7397"/>
                <a:gd name="T44" fmla="*/ 0 w 5905"/>
                <a:gd name="T45" fmla="*/ 1827 h 7397"/>
                <a:gd name="T46" fmla="*/ 194 w 5905"/>
                <a:gd name="T47" fmla="*/ 1808 h 7397"/>
                <a:gd name="T48" fmla="*/ 581 w 5905"/>
                <a:gd name="T49" fmla="*/ 1762 h 7397"/>
                <a:gd name="T50" fmla="*/ 967 w 5905"/>
                <a:gd name="T51" fmla="*/ 1708 h 7397"/>
                <a:gd name="T52" fmla="*/ 1350 w 5905"/>
                <a:gd name="T53" fmla="*/ 1641 h 7397"/>
                <a:gd name="T54" fmla="*/ 1730 w 5905"/>
                <a:gd name="T55" fmla="*/ 1567 h 7397"/>
                <a:gd name="T56" fmla="*/ 2107 w 5905"/>
                <a:gd name="T57" fmla="*/ 1482 h 7397"/>
                <a:gd name="T58" fmla="*/ 2482 w 5905"/>
                <a:gd name="T59" fmla="*/ 1387 h 7397"/>
                <a:gd name="T60" fmla="*/ 2853 w 5905"/>
                <a:gd name="T61" fmla="*/ 1283 h 7397"/>
                <a:gd name="T62" fmla="*/ 3222 w 5905"/>
                <a:gd name="T63" fmla="*/ 1169 h 7397"/>
                <a:gd name="T64" fmla="*/ 3586 w 5905"/>
                <a:gd name="T65" fmla="*/ 1044 h 7397"/>
                <a:gd name="T66" fmla="*/ 3949 w 5905"/>
                <a:gd name="T67" fmla="*/ 911 h 7397"/>
                <a:gd name="T68" fmla="*/ 4307 w 5905"/>
                <a:gd name="T69" fmla="*/ 767 h 7397"/>
                <a:gd name="T70" fmla="*/ 4664 w 5905"/>
                <a:gd name="T71" fmla="*/ 615 h 7397"/>
                <a:gd name="T72" fmla="*/ 5017 w 5905"/>
                <a:gd name="T73" fmla="*/ 452 h 7397"/>
                <a:gd name="T74" fmla="*/ 5365 w 5905"/>
                <a:gd name="T75" fmla="*/ 281 h 7397"/>
                <a:gd name="T76" fmla="*/ 5710 w 5905"/>
                <a:gd name="T77" fmla="*/ 98 h 7397"/>
                <a:gd name="T78" fmla="*/ 5882 w 5905"/>
                <a:gd name="T79" fmla="*/ 3 h 7397"/>
                <a:gd name="T80" fmla="*/ 5888 w 5905"/>
                <a:gd name="T81" fmla="*/ 0 h 7397"/>
                <a:gd name="T82" fmla="*/ 5898 w 5905"/>
                <a:gd name="T83" fmla="*/ 3 h 7397"/>
                <a:gd name="T84" fmla="*/ 5905 w 5905"/>
                <a:gd name="T85" fmla="*/ 9 h 7397"/>
                <a:gd name="T86" fmla="*/ 5905 w 5905"/>
                <a:gd name="T87" fmla="*/ 15 h 7397"/>
                <a:gd name="T88" fmla="*/ 5905 w 5905"/>
                <a:gd name="T89" fmla="*/ 738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05" h="7397">
                  <a:moveTo>
                    <a:pt x="5905" y="7381"/>
                  </a:moveTo>
                  <a:lnTo>
                    <a:pt x="5905" y="7389"/>
                  </a:lnTo>
                  <a:lnTo>
                    <a:pt x="5898" y="7393"/>
                  </a:lnTo>
                  <a:lnTo>
                    <a:pt x="5888" y="7397"/>
                  </a:lnTo>
                  <a:lnTo>
                    <a:pt x="5882" y="7393"/>
                  </a:lnTo>
                  <a:lnTo>
                    <a:pt x="5710" y="7298"/>
                  </a:lnTo>
                  <a:lnTo>
                    <a:pt x="5365" y="7116"/>
                  </a:lnTo>
                  <a:lnTo>
                    <a:pt x="5017" y="6945"/>
                  </a:lnTo>
                  <a:lnTo>
                    <a:pt x="4664" y="6782"/>
                  </a:lnTo>
                  <a:lnTo>
                    <a:pt x="4307" y="6630"/>
                  </a:lnTo>
                  <a:lnTo>
                    <a:pt x="3949" y="6486"/>
                  </a:lnTo>
                  <a:lnTo>
                    <a:pt x="3586" y="6352"/>
                  </a:lnTo>
                  <a:lnTo>
                    <a:pt x="3220" y="6228"/>
                  </a:lnTo>
                  <a:lnTo>
                    <a:pt x="2853" y="6114"/>
                  </a:lnTo>
                  <a:lnTo>
                    <a:pt x="2482" y="6009"/>
                  </a:lnTo>
                  <a:lnTo>
                    <a:pt x="2106" y="5916"/>
                  </a:lnTo>
                  <a:lnTo>
                    <a:pt x="1730" y="5831"/>
                  </a:lnTo>
                  <a:lnTo>
                    <a:pt x="1350" y="5756"/>
                  </a:lnTo>
                  <a:lnTo>
                    <a:pt x="967" y="5690"/>
                  </a:lnTo>
                  <a:lnTo>
                    <a:pt x="581" y="5635"/>
                  </a:lnTo>
                  <a:lnTo>
                    <a:pt x="194" y="5589"/>
                  </a:lnTo>
                  <a:lnTo>
                    <a:pt x="0" y="5570"/>
                  </a:lnTo>
                  <a:lnTo>
                    <a:pt x="0" y="1827"/>
                  </a:lnTo>
                  <a:lnTo>
                    <a:pt x="194" y="1808"/>
                  </a:lnTo>
                  <a:lnTo>
                    <a:pt x="581" y="1762"/>
                  </a:lnTo>
                  <a:lnTo>
                    <a:pt x="967" y="1708"/>
                  </a:lnTo>
                  <a:lnTo>
                    <a:pt x="1350" y="1641"/>
                  </a:lnTo>
                  <a:lnTo>
                    <a:pt x="1730" y="1567"/>
                  </a:lnTo>
                  <a:lnTo>
                    <a:pt x="2107" y="1482"/>
                  </a:lnTo>
                  <a:lnTo>
                    <a:pt x="2482" y="1387"/>
                  </a:lnTo>
                  <a:lnTo>
                    <a:pt x="2853" y="1283"/>
                  </a:lnTo>
                  <a:lnTo>
                    <a:pt x="3222" y="1169"/>
                  </a:lnTo>
                  <a:lnTo>
                    <a:pt x="3586" y="1044"/>
                  </a:lnTo>
                  <a:lnTo>
                    <a:pt x="3949" y="911"/>
                  </a:lnTo>
                  <a:lnTo>
                    <a:pt x="4307" y="767"/>
                  </a:lnTo>
                  <a:lnTo>
                    <a:pt x="4664" y="615"/>
                  </a:lnTo>
                  <a:lnTo>
                    <a:pt x="5017" y="452"/>
                  </a:lnTo>
                  <a:lnTo>
                    <a:pt x="5365" y="281"/>
                  </a:lnTo>
                  <a:lnTo>
                    <a:pt x="5710" y="98"/>
                  </a:lnTo>
                  <a:lnTo>
                    <a:pt x="5882" y="3"/>
                  </a:lnTo>
                  <a:lnTo>
                    <a:pt x="5888" y="0"/>
                  </a:lnTo>
                  <a:lnTo>
                    <a:pt x="5898" y="3"/>
                  </a:lnTo>
                  <a:lnTo>
                    <a:pt x="5905" y="9"/>
                  </a:lnTo>
                  <a:lnTo>
                    <a:pt x="5905" y="15"/>
                  </a:lnTo>
                  <a:lnTo>
                    <a:pt x="5905" y="738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4F4614CD-771F-4D25-9A17-4A31DAE54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4117975"/>
              <a:ext cx="1416050" cy="1866900"/>
            </a:xfrm>
            <a:custGeom>
              <a:avLst/>
              <a:gdLst>
                <a:gd name="T0" fmla="*/ 2676 w 2677"/>
                <a:gd name="T1" fmla="*/ 3527 h 3530"/>
                <a:gd name="T2" fmla="*/ 2671 w 2677"/>
                <a:gd name="T3" fmla="*/ 3530 h 3530"/>
                <a:gd name="T4" fmla="*/ 2669 w 2677"/>
                <a:gd name="T5" fmla="*/ 3530 h 3530"/>
                <a:gd name="T6" fmla="*/ 1285 w 2677"/>
                <a:gd name="T7" fmla="*/ 3530 h 3530"/>
                <a:gd name="T8" fmla="*/ 1279 w 2677"/>
                <a:gd name="T9" fmla="*/ 3530 h 3530"/>
                <a:gd name="T10" fmla="*/ 1277 w 2677"/>
                <a:gd name="T11" fmla="*/ 3526 h 3530"/>
                <a:gd name="T12" fmla="*/ 0 w 2677"/>
                <a:gd name="T13" fmla="*/ 0 h 3530"/>
                <a:gd name="T14" fmla="*/ 1400 w 2677"/>
                <a:gd name="T15" fmla="*/ 0 h 3530"/>
                <a:gd name="T16" fmla="*/ 2677 w 2677"/>
                <a:gd name="T17" fmla="*/ 3518 h 3530"/>
                <a:gd name="T18" fmla="*/ 2677 w 2677"/>
                <a:gd name="T19" fmla="*/ 3523 h 3530"/>
                <a:gd name="T20" fmla="*/ 2676 w 2677"/>
                <a:gd name="T21" fmla="*/ 3527 h 3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7" h="3530">
                  <a:moveTo>
                    <a:pt x="2676" y="3527"/>
                  </a:moveTo>
                  <a:lnTo>
                    <a:pt x="2671" y="3530"/>
                  </a:lnTo>
                  <a:lnTo>
                    <a:pt x="2669" y="3530"/>
                  </a:lnTo>
                  <a:lnTo>
                    <a:pt x="1285" y="3530"/>
                  </a:lnTo>
                  <a:lnTo>
                    <a:pt x="1279" y="3530"/>
                  </a:lnTo>
                  <a:lnTo>
                    <a:pt x="1277" y="3526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2677" y="3518"/>
                  </a:lnTo>
                  <a:lnTo>
                    <a:pt x="2677" y="3523"/>
                  </a:lnTo>
                  <a:lnTo>
                    <a:pt x="2676" y="352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0C27A17C-8048-40A5-BF9B-D84F503D5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713" y="2289175"/>
              <a:ext cx="293688" cy="1081088"/>
            </a:xfrm>
            <a:custGeom>
              <a:avLst/>
              <a:gdLst>
                <a:gd name="T0" fmla="*/ 0 w 557"/>
                <a:gd name="T1" fmla="*/ 1866 h 2043"/>
                <a:gd name="T2" fmla="*/ 0 w 557"/>
                <a:gd name="T3" fmla="*/ 176 h 2043"/>
                <a:gd name="T4" fmla="*/ 2 w 557"/>
                <a:gd name="T5" fmla="*/ 157 h 2043"/>
                <a:gd name="T6" fmla="*/ 9 w 557"/>
                <a:gd name="T7" fmla="*/ 124 h 2043"/>
                <a:gd name="T8" fmla="*/ 30 w 557"/>
                <a:gd name="T9" fmla="*/ 76 h 2043"/>
                <a:gd name="T10" fmla="*/ 78 w 557"/>
                <a:gd name="T11" fmla="*/ 29 h 2043"/>
                <a:gd name="T12" fmla="*/ 124 w 557"/>
                <a:gd name="T13" fmla="*/ 7 h 2043"/>
                <a:gd name="T14" fmla="*/ 158 w 557"/>
                <a:gd name="T15" fmla="*/ 0 h 2043"/>
                <a:gd name="T16" fmla="*/ 177 w 557"/>
                <a:gd name="T17" fmla="*/ 0 h 2043"/>
                <a:gd name="T18" fmla="*/ 557 w 557"/>
                <a:gd name="T19" fmla="*/ 0 h 2043"/>
                <a:gd name="T20" fmla="*/ 557 w 557"/>
                <a:gd name="T21" fmla="*/ 2043 h 2043"/>
                <a:gd name="T22" fmla="*/ 177 w 557"/>
                <a:gd name="T23" fmla="*/ 2043 h 2043"/>
                <a:gd name="T24" fmla="*/ 158 w 557"/>
                <a:gd name="T25" fmla="*/ 2041 h 2043"/>
                <a:gd name="T26" fmla="*/ 124 w 557"/>
                <a:gd name="T27" fmla="*/ 2034 h 2043"/>
                <a:gd name="T28" fmla="*/ 78 w 557"/>
                <a:gd name="T29" fmla="*/ 2013 h 2043"/>
                <a:gd name="T30" fmla="*/ 30 w 557"/>
                <a:gd name="T31" fmla="*/ 1965 h 2043"/>
                <a:gd name="T32" fmla="*/ 9 w 557"/>
                <a:gd name="T33" fmla="*/ 1919 h 2043"/>
                <a:gd name="T34" fmla="*/ 2 w 557"/>
                <a:gd name="T35" fmla="*/ 1884 h 2043"/>
                <a:gd name="T36" fmla="*/ 0 w 557"/>
                <a:gd name="T37" fmla="*/ 1866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7" h="2043">
                  <a:moveTo>
                    <a:pt x="0" y="1866"/>
                  </a:moveTo>
                  <a:lnTo>
                    <a:pt x="0" y="176"/>
                  </a:lnTo>
                  <a:lnTo>
                    <a:pt x="2" y="157"/>
                  </a:lnTo>
                  <a:lnTo>
                    <a:pt x="9" y="124"/>
                  </a:lnTo>
                  <a:lnTo>
                    <a:pt x="30" y="76"/>
                  </a:lnTo>
                  <a:lnTo>
                    <a:pt x="78" y="29"/>
                  </a:lnTo>
                  <a:lnTo>
                    <a:pt x="124" y="7"/>
                  </a:lnTo>
                  <a:lnTo>
                    <a:pt x="158" y="0"/>
                  </a:lnTo>
                  <a:lnTo>
                    <a:pt x="177" y="0"/>
                  </a:lnTo>
                  <a:lnTo>
                    <a:pt x="557" y="0"/>
                  </a:lnTo>
                  <a:lnTo>
                    <a:pt x="557" y="2043"/>
                  </a:lnTo>
                  <a:lnTo>
                    <a:pt x="177" y="2043"/>
                  </a:lnTo>
                  <a:lnTo>
                    <a:pt x="158" y="2041"/>
                  </a:lnTo>
                  <a:lnTo>
                    <a:pt x="124" y="2034"/>
                  </a:lnTo>
                  <a:lnTo>
                    <a:pt x="78" y="2013"/>
                  </a:lnTo>
                  <a:lnTo>
                    <a:pt x="30" y="1965"/>
                  </a:lnTo>
                  <a:lnTo>
                    <a:pt x="9" y="1919"/>
                  </a:lnTo>
                  <a:lnTo>
                    <a:pt x="2" y="1884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3EEEE3D3-87A5-4F6B-9ABB-F025C409D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26" y="1857375"/>
              <a:ext cx="1031875" cy="1946275"/>
            </a:xfrm>
            <a:custGeom>
              <a:avLst/>
              <a:gdLst>
                <a:gd name="T0" fmla="*/ 0 w 1949"/>
                <a:gd name="T1" fmla="*/ 333 h 3679"/>
                <a:gd name="T2" fmla="*/ 2 w 1949"/>
                <a:gd name="T3" fmla="*/ 300 h 3679"/>
                <a:gd name="T4" fmla="*/ 16 w 1949"/>
                <a:gd name="T5" fmla="*/ 233 h 3679"/>
                <a:gd name="T6" fmla="*/ 41 w 1949"/>
                <a:gd name="T7" fmla="*/ 174 h 3679"/>
                <a:gd name="T8" fmla="*/ 77 w 1949"/>
                <a:gd name="T9" fmla="*/ 121 h 3679"/>
                <a:gd name="T10" fmla="*/ 123 w 1949"/>
                <a:gd name="T11" fmla="*/ 75 h 3679"/>
                <a:gd name="T12" fmla="*/ 176 w 1949"/>
                <a:gd name="T13" fmla="*/ 39 h 3679"/>
                <a:gd name="T14" fmla="*/ 235 w 1949"/>
                <a:gd name="T15" fmla="*/ 15 h 3679"/>
                <a:gd name="T16" fmla="*/ 300 w 1949"/>
                <a:gd name="T17" fmla="*/ 0 h 3679"/>
                <a:gd name="T18" fmla="*/ 334 w 1949"/>
                <a:gd name="T19" fmla="*/ 0 h 3679"/>
                <a:gd name="T20" fmla="*/ 1949 w 1949"/>
                <a:gd name="T21" fmla="*/ 0 h 3679"/>
                <a:gd name="T22" fmla="*/ 1949 w 1949"/>
                <a:gd name="T23" fmla="*/ 3679 h 3679"/>
                <a:gd name="T24" fmla="*/ 1135 w 1949"/>
                <a:gd name="T25" fmla="*/ 3679 h 3679"/>
                <a:gd name="T26" fmla="*/ 314 w 1949"/>
                <a:gd name="T27" fmla="*/ 3677 h 3679"/>
                <a:gd name="T28" fmla="*/ 275 w 1949"/>
                <a:gd name="T29" fmla="*/ 3673 h 3679"/>
                <a:gd name="T30" fmla="*/ 226 w 1949"/>
                <a:gd name="T31" fmla="*/ 3661 h 3679"/>
                <a:gd name="T32" fmla="*/ 199 w 1949"/>
                <a:gd name="T33" fmla="*/ 3650 h 3679"/>
                <a:gd name="T34" fmla="*/ 156 w 1949"/>
                <a:gd name="T35" fmla="*/ 3628 h 3679"/>
                <a:gd name="T36" fmla="*/ 84 w 1949"/>
                <a:gd name="T37" fmla="*/ 3566 h 3679"/>
                <a:gd name="T38" fmla="*/ 43 w 1949"/>
                <a:gd name="T39" fmla="*/ 3509 h 3679"/>
                <a:gd name="T40" fmla="*/ 23 w 1949"/>
                <a:gd name="T41" fmla="*/ 3466 h 3679"/>
                <a:gd name="T42" fmla="*/ 9 w 1949"/>
                <a:gd name="T43" fmla="*/ 3419 h 3679"/>
                <a:gd name="T44" fmla="*/ 2 w 1949"/>
                <a:gd name="T45" fmla="*/ 3371 h 3679"/>
                <a:gd name="T46" fmla="*/ 0 w 1949"/>
                <a:gd name="T47" fmla="*/ 3345 h 3679"/>
                <a:gd name="T48" fmla="*/ 0 w 1949"/>
                <a:gd name="T49" fmla="*/ 333 h 3679"/>
                <a:gd name="T50" fmla="*/ 0 w 1949"/>
                <a:gd name="T51" fmla="*/ 333 h 3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9" h="3679">
                  <a:moveTo>
                    <a:pt x="0" y="333"/>
                  </a:moveTo>
                  <a:lnTo>
                    <a:pt x="2" y="300"/>
                  </a:lnTo>
                  <a:lnTo>
                    <a:pt x="16" y="233"/>
                  </a:lnTo>
                  <a:lnTo>
                    <a:pt x="41" y="174"/>
                  </a:lnTo>
                  <a:lnTo>
                    <a:pt x="77" y="121"/>
                  </a:lnTo>
                  <a:lnTo>
                    <a:pt x="123" y="75"/>
                  </a:lnTo>
                  <a:lnTo>
                    <a:pt x="176" y="39"/>
                  </a:lnTo>
                  <a:lnTo>
                    <a:pt x="235" y="15"/>
                  </a:lnTo>
                  <a:lnTo>
                    <a:pt x="300" y="0"/>
                  </a:lnTo>
                  <a:lnTo>
                    <a:pt x="334" y="0"/>
                  </a:lnTo>
                  <a:lnTo>
                    <a:pt x="1949" y="0"/>
                  </a:lnTo>
                  <a:lnTo>
                    <a:pt x="1949" y="3679"/>
                  </a:lnTo>
                  <a:lnTo>
                    <a:pt x="1135" y="3679"/>
                  </a:lnTo>
                  <a:lnTo>
                    <a:pt x="314" y="3677"/>
                  </a:lnTo>
                  <a:lnTo>
                    <a:pt x="275" y="3673"/>
                  </a:lnTo>
                  <a:lnTo>
                    <a:pt x="226" y="3661"/>
                  </a:lnTo>
                  <a:lnTo>
                    <a:pt x="199" y="3650"/>
                  </a:lnTo>
                  <a:lnTo>
                    <a:pt x="156" y="3628"/>
                  </a:lnTo>
                  <a:lnTo>
                    <a:pt x="84" y="3566"/>
                  </a:lnTo>
                  <a:lnTo>
                    <a:pt x="43" y="3509"/>
                  </a:lnTo>
                  <a:lnTo>
                    <a:pt x="23" y="3466"/>
                  </a:lnTo>
                  <a:lnTo>
                    <a:pt x="9" y="3419"/>
                  </a:lnTo>
                  <a:lnTo>
                    <a:pt x="2" y="3371"/>
                  </a:lnTo>
                  <a:lnTo>
                    <a:pt x="0" y="3345"/>
                  </a:lnTo>
                  <a:lnTo>
                    <a:pt x="0" y="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F2FA3ED-48FE-45CA-9CB3-E83B86A114DE}"/>
              </a:ext>
            </a:extLst>
          </p:cNvPr>
          <p:cNvSpPr txBox="1"/>
          <p:nvPr/>
        </p:nvSpPr>
        <p:spPr>
          <a:xfrm>
            <a:off x="8057223" y="845502"/>
            <a:ext cx="104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공지사항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C432A75-9AAE-4C3D-A03E-3F4BBC68B14E}"/>
              </a:ext>
            </a:extLst>
          </p:cNvPr>
          <p:cNvCxnSpPr/>
          <p:nvPr/>
        </p:nvCxnSpPr>
        <p:spPr>
          <a:xfrm flipH="1">
            <a:off x="6795052" y="2052270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A71770-1435-4CF0-894B-5087ECEBBB4A}"/>
              </a:ext>
            </a:extLst>
          </p:cNvPr>
          <p:cNvSpPr txBox="1"/>
          <p:nvPr/>
        </p:nvSpPr>
        <p:spPr>
          <a:xfrm>
            <a:off x="4966787" y="2633383"/>
            <a:ext cx="191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자주 묻는 질문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튜토리얼 다시 보기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FC478FF-898A-4A72-BB4A-A3D9F48BBEF6}"/>
              </a:ext>
            </a:extLst>
          </p:cNvPr>
          <p:cNvCxnSpPr/>
          <p:nvPr/>
        </p:nvCxnSpPr>
        <p:spPr>
          <a:xfrm flipH="1">
            <a:off x="6824020" y="2624411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AD59E9-7B3C-4945-800F-449AFF931903}"/>
              </a:ext>
            </a:extLst>
          </p:cNvPr>
          <p:cNvSpPr txBox="1"/>
          <p:nvPr/>
        </p:nvSpPr>
        <p:spPr>
          <a:xfrm>
            <a:off x="5416192" y="3568452"/>
            <a:ext cx="191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개인정보 처리 방침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서비스 이용약관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E2DFF34-4E5B-4749-BC12-E81DBE64B007}"/>
              </a:ext>
            </a:extLst>
          </p:cNvPr>
          <p:cNvCxnSpPr/>
          <p:nvPr/>
        </p:nvCxnSpPr>
        <p:spPr>
          <a:xfrm flipH="1">
            <a:off x="6684711" y="1421468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E539AF1-58BD-4331-94ED-B9729FB4E814}"/>
              </a:ext>
            </a:extLst>
          </p:cNvPr>
          <p:cNvSpPr txBox="1"/>
          <p:nvPr/>
        </p:nvSpPr>
        <p:spPr>
          <a:xfrm>
            <a:off x="4856446" y="2002581"/>
            <a:ext cx="191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로그아웃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서비스 탈퇴</a:t>
            </a:r>
          </a:p>
        </p:txBody>
      </p:sp>
    </p:spTree>
    <p:extLst>
      <p:ext uri="{BB962C8B-B14F-4D97-AF65-F5344CB8AC3E}">
        <p14:creationId xmlns:p14="http://schemas.microsoft.com/office/powerpoint/2010/main" val="395647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2475621" y="40870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93867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342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36708" y="446207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309" b="3759"/>
          <a:stretch/>
        </p:blipFill>
        <p:spPr>
          <a:xfrm>
            <a:off x="6666198" y="245902"/>
            <a:ext cx="3256047" cy="59017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11E18-C3FA-483E-9657-D90A4EF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9FB910-0211-493F-B68D-9F680C989B79}"/>
              </a:ext>
            </a:extLst>
          </p:cNvPr>
          <p:cNvSpPr/>
          <p:nvPr/>
        </p:nvSpPr>
        <p:spPr>
          <a:xfrm>
            <a:off x="7938679" y="6153271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6DA13C-830E-4BBF-9929-4308D0677AF5}"/>
              </a:ext>
            </a:extLst>
          </p:cNvPr>
          <p:cNvGrpSpPr/>
          <p:nvPr/>
        </p:nvGrpSpPr>
        <p:grpSpPr>
          <a:xfrm>
            <a:off x="12266645" y="687126"/>
            <a:ext cx="1373860" cy="5069240"/>
            <a:chOff x="967473" y="567452"/>
            <a:chExt cx="10169236" cy="50692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DE8B96-3A2D-43B3-B996-C1572C82925D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2FEC9-C68E-4FFB-9535-BDCFEB46D4D6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D9FC42-8F4A-40F6-94DF-5E637C8DDDE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50A596-4C2D-4953-929F-AE4F3842680E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A4AC1DA6-E8A9-4D46-90C9-6B46D4F27137}"/>
              </a:ext>
            </a:extLst>
          </p:cNvPr>
          <p:cNvSpPr>
            <a:spLocks noEditPoints="1"/>
          </p:cNvSpPr>
          <p:nvPr/>
        </p:nvSpPr>
        <p:spPr bwMode="auto">
          <a:xfrm>
            <a:off x="10581591" y="6209719"/>
            <a:ext cx="409870" cy="409870"/>
          </a:xfrm>
          <a:custGeom>
            <a:avLst/>
            <a:gdLst>
              <a:gd name="T0" fmla="*/ 6996 w 9211"/>
              <a:gd name="T1" fmla="*/ 5583 h 9211"/>
              <a:gd name="T2" fmla="*/ 7337 w 9211"/>
              <a:gd name="T3" fmla="*/ 4781 h 9211"/>
              <a:gd name="T4" fmla="*/ 7483 w 9211"/>
              <a:gd name="T5" fmla="*/ 3896 h 9211"/>
              <a:gd name="T6" fmla="*/ 7474 w 9211"/>
              <a:gd name="T7" fmla="*/ 3454 h 9211"/>
              <a:gd name="T8" fmla="*/ 7389 w 9211"/>
              <a:gd name="T9" fmla="*/ 2897 h 9211"/>
              <a:gd name="T10" fmla="*/ 7225 w 9211"/>
              <a:gd name="T11" fmla="*/ 2371 h 9211"/>
              <a:gd name="T12" fmla="*/ 6988 w 9211"/>
              <a:gd name="T13" fmla="*/ 1881 h 9211"/>
              <a:gd name="T14" fmla="*/ 6685 w 9211"/>
              <a:gd name="T15" fmla="*/ 1434 h 9211"/>
              <a:gd name="T16" fmla="*/ 6323 w 9211"/>
              <a:gd name="T17" fmla="*/ 1035 h 9211"/>
              <a:gd name="T18" fmla="*/ 5907 w 9211"/>
              <a:gd name="T19" fmla="*/ 691 h 9211"/>
              <a:gd name="T20" fmla="*/ 5445 w 9211"/>
              <a:gd name="T21" fmla="*/ 410 h 9211"/>
              <a:gd name="T22" fmla="*/ 4941 w 9211"/>
              <a:gd name="T23" fmla="*/ 197 h 9211"/>
              <a:gd name="T24" fmla="*/ 4404 w 9211"/>
              <a:gd name="T25" fmla="*/ 58 h 9211"/>
              <a:gd name="T26" fmla="*/ 3839 w 9211"/>
              <a:gd name="T27" fmla="*/ 1 h 9211"/>
              <a:gd name="T28" fmla="*/ 3454 w 9211"/>
              <a:gd name="T29" fmla="*/ 10 h 9211"/>
              <a:gd name="T30" fmla="*/ 2897 w 9211"/>
              <a:gd name="T31" fmla="*/ 95 h 9211"/>
              <a:gd name="T32" fmla="*/ 2371 w 9211"/>
              <a:gd name="T33" fmla="*/ 259 h 9211"/>
              <a:gd name="T34" fmla="*/ 1881 w 9211"/>
              <a:gd name="T35" fmla="*/ 497 h 9211"/>
              <a:gd name="T36" fmla="*/ 1434 w 9211"/>
              <a:gd name="T37" fmla="*/ 799 h 9211"/>
              <a:gd name="T38" fmla="*/ 1035 w 9211"/>
              <a:gd name="T39" fmla="*/ 1162 h 9211"/>
              <a:gd name="T40" fmla="*/ 691 w 9211"/>
              <a:gd name="T41" fmla="*/ 1577 h 9211"/>
              <a:gd name="T42" fmla="*/ 410 w 9211"/>
              <a:gd name="T43" fmla="*/ 2039 h 9211"/>
              <a:gd name="T44" fmla="*/ 197 w 9211"/>
              <a:gd name="T45" fmla="*/ 2543 h 9211"/>
              <a:gd name="T46" fmla="*/ 58 w 9211"/>
              <a:gd name="T47" fmla="*/ 3080 h 9211"/>
              <a:gd name="T48" fmla="*/ 1 w 9211"/>
              <a:gd name="T49" fmla="*/ 3646 h 9211"/>
              <a:gd name="T50" fmla="*/ 10 w 9211"/>
              <a:gd name="T51" fmla="*/ 4030 h 9211"/>
              <a:gd name="T52" fmla="*/ 95 w 9211"/>
              <a:gd name="T53" fmla="*/ 4587 h 9211"/>
              <a:gd name="T54" fmla="*/ 259 w 9211"/>
              <a:gd name="T55" fmla="*/ 5114 h 9211"/>
              <a:gd name="T56" fmla="*/ 497 w 9211"/>
              <a:gd name="T57" fmla="*/ 5603 h 9211"/>
              <a:gd name="T58" fmla="*/ 799 w 9211"/>
              <a:gd name="T59" fmla="*/ 6051 h 9211"/>
              <a:gd name="T60" fmla="*/ 1162 w 9211"/>
              <a:gd name="T61" fmla="*/ 6449 h 9211"/>
              <a:gd name="T62" fmla="*/ 1577 w 9211"/>
              <a:gd name="T63" fmla="*/ 6793 h 9211"/>
              <a:gd name="T64" fmla="*/ 2039 w 9211"/>
              <a:gd name="T65" fmla="*/ 7074 h 9211"/>
              <a:gd name="T66" fmla="*/ 2543 w 9211"/>
              <a:gd name="T67" fmla="*/ 7287 h 9211"/>
              <a:gd name="T68" fmla="*/ 3080 w 9211"/>
              <a:gd name="T69" fmla="*/ 7427 h 9211"/>
              <a:gd name="T70" fmla="*/ 3646 w 9211"/>
              <a:gd name="T71" fmla="*/ 7483 h 9211"/>
              <a:gd name="T72" fmla="*/ 4198 w 9211"/>
              <a:gd name="T73" fmla="*/ 7457 h 9211"/>
              <a:gd name="T74" fmla="*/ 5059 w 9211"/>
              <a:gd name="T75" fmla="*/ 7244 h 9211"/>
              <a:gd name="T76" fmla="*/ 5829 w 9211"/>
              <a:gd name="T77" fmla="*/ 6844 h 9211"/>
              <a:gd name="T78" fmla="*/ 9211 w 9211"/>
              <a:gd name="T79" fmla="*/ 8397 h 9211"/>
              <a:gd name="T80" fmla="*/ 3608 w 9211"/>
              <a:gd name="T81" fmla="*/ 6330 h 9211"/>
              <a:gd name="T82" fmla="*/ 2851 w 9211"/>
              <a:gd name="T83" fmla="*/ 6176 h 9211"/>
              <a:gd name="T84" fmla="*/ 2192 w 9211"/>
              <a:gd name="T85" fmla="*/ 5818 h 9211"/>
              <a:gd name="T86" fmla="*/ 1667 w 9211"/>
              <a:gd name="T87" fmla="*/ 5292 h 9211"/>
              <a:gd name="T88" fmla="*/ 1308 w 9211"/>
              <a:gd name="T89" fmla="*/ 4633 h 9211"/>
              <a:gd name="T90" fmla="*/ 1154 w 9211"/>
              <a:gd name="T91" fmla="*/ 3876 h 9211"/>
              <a:gd name="T92" fmla="*/ 1180 w 9211"/>
              <a:gd name="T93" fmla="*/ 3348 h 9211"/>
              <a:gd name="T94" fmla="*/ 1406 w 9211"/>
              <a:gd name="T95" fmla="*/ 2620 h 9211"/>
              <a:gd name="T96" fmla="*/ 1825 w 9211"/>
              <a:gd name="T97" fmla="*/ 2001 h 9211"/>
              <a:gd name="T98" fmla="*/ 2399 w 9211"/>
              <a:gd name="T99" fmla="*/ 1526 h 9211"/>
              <a:gd name="T100" fmla="*/ 3094 w 9211"/>
              <a:gd name="T101" fmla="*/ 1232 h 9211"/>
              <a:gd name="T102" fmla="*/ 3742 w 9211"/>
              <a:gd name="T103" fmla="*/ 1151 h 9211"/>
              <a:gd name="T104" fmla="*/ 4390 w 9211"/>
              <a:gd name="T105" fmla="*/ 1232 h 9211"/>
              <a:gd name="T106" fmla="*/ 5085 w 9211"/>
              <a:gd name="T107" fmla="*/ 1526 h 9211"/>
              <a:gd name="T108" fmla="*/ 5659 w 9211"/>
              <a:gd name="T109" fmla="*/ 2001 h 9211"/>
              <a:gd name="T110" fmla="*/ 6078 w 9211"/>
              <a:gd name="T111" fmla="*/ 2620 h 9211"/>
              <a:gd name="T112" fmla="*/ 6304 w 9211"/>
              <a:gd name="T113" fmla="*/ 3348 h 9211"/>
              <a:gd name="T114" fmla="*/ 6330 w 9211"/>
              <a:gd name="T115" fmla="*/ 3876 h 9211"/>
              <a:gd name="T116" fmla="*/ 6176 w 9211"/>
              <a:gd name="T117" fmla="*/ 4633 h 9211"/>
              <a:gd name="T118" fmla="*/ 5818 w 9211"/>
              <a:gd name="T119" fmla="*/ 5292 h 9211"/>
              <a:gd name="T120" fmla="*/ 5292 w 9211"/>
              <a:gd name="T121" fmla="*/ 5818 h 9211"/>
              <a:gd name="T122" fmla="*/ 4633 w 9211"/>
              <a:gd name="T123" fmla="*/ 6176 h 9211"/>
              <a:gd name="T124" fmla="*/ 3876 w 9211"/>
              <a:gd name="T125" fmla="*/ 6330 h 9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11" h="9211">
                <a:moveTo>
                  <a:pt x="6760" y="5946"/>
                </a:moveTo>
                <a:lnTo>
                  <a:pt x="6844" y="5829"/>
                </a:lnTo>
                <a:lnTo>
                  <a:pt x="6996" y="5583"/>
                </a:lnTo>
                <a:lnTo>
                  <a:pt x="7130" y="5327"/>
                </a:lnTo>
                <a:lnTo>
                  <a:pt x="7244" y="5059"/>
                </a:lnTo>
                <a:lnTo>
                  <a:pt x="7337" y="4781"/>
                </a:lnTo>
                <a:lnTo>
                  <a:pt x="7408" y="4493"/>
                </a:lnTo>
                <a:lnTo>
                  <a:pt x="7457" y="4198"/>
                </a:lnTo>
                <a:lnTo>
                  <a:pt x="7483" y="3896"/>
                </a:lnTo>
                <a:lnTo>
                  <a:pt x="7484" y="3742"/>
                </a:lnTo>
                <a:lnTo>
                  <a:pt x="7483" y="3646"/>
                </a:lnTo>
                <a:lnTo>
                  <a:pt x="7474" y="3454"/>
                </a:lnTo>
                <a:lnTo>
                  <a:pt x="7454" y="3266"/>
                </a:lnTo>
                <a:lnTo>
                  <a:pt x="7427" y="3080"/>
                </a:lnTo>
                <a:lnTo>
                  <a:pt x="7389" y="2897"/>
                </a:lnTo>
                <a:lnTo>
                  <a:pt x="7342" y="2719"/>
                </a:lnTo>
                <a:lnTo>
                  <a:pt x="7287" y="2543"/>
                </a:lnTo>
                <a:lnTo>
                  <a:pt x="7225" y="2371"/>
                </a:lnTo>
                <a:lnTo>
                  <a:pt x="7153" y="2204"/>
                </a:lnTo>
                <a:lnTo>
                  <a:pt x="7074" y="2039"/>
                </a:lnTo>
                <a:lnTo>
                  <a:pt x="6988" y="1881"/>
                </a:lnTo>
                <a:lnTo>
                  <a:pt x="6894" y="1727"/>
                </a:lnTo>
                <a:lnTo>
                  <a:pt x="6793" y="1577"/>
                </a:lnTo>
                <a:lnTo>
                  <a:pt x="6685" y="1434"/>
                </a:lnTo>
                <a:lnTo>
                  <a:pt x="6570" y="1294"/>
                </a:lnTo>
                <a:lnTo>
                  <a:pt x="6449" y="1162"/>
                </a:lnTo>
                <a:lnTo>
                  <a:pt x="6323" y="1035"/>
                </a:lnTo>
                <a:lnTo>
                  <a:pt x="6190" y="914"/>
                </a:lnTo>
                <a:lnTo>
                  <a:pt x="6051" y="799"/>
                </a:lnTo>
                <a:lnTo>
                  <a:pt x="5907" y="691"/>
                </a:lnTo>
                <a:lnTo>
                  <a:pt x="5757" y="590"/>
                </a:lnTo>
                <a:lnTo>
                  <a:pt x="5603" y="497"/>
                </a:lnTo>
                <a:lnTo>
                  <a:pt x="5445" y="410"/>
                </a:lnTo>
                <a:lnTo>
                  <a:pt x="5281" y="331"/>
                </a:lnTo>
                <a:lnTo>
                  <a:pt x="5114" y="259"/>
                </a:lnTo>
                <a:lnTo>
                  <a:pt x="4941" y="197"/>
                </a:lnTo>
                <a:lnTo>
                  <a:pt x="4765" y="142"/>
                </a:lnTo>
                <a:lnTo>
                  <a:pt x="4587" y="95"/>
                </a:lnTo>
                <a:lnTo>
                  <a:pt x="4404" y="58"/>
                </a:lnTo>
                <a:lnTo>
                  <a:pt x="4219" y="30"/>
                </a:lnTo>
                <a:lnTo>
                  <a:pt x="4030" y="10"/>
                </a:lnTo>
                <a:lnTo>
                  <a:pt x="3839" y="1"/>
                </a:lnTo>
                <a:lnTo>
                  <a:pt x="3742" y="0"/>
                </a:lnTo>
                <a:lnTo>
                  <a:pt x="3646" y="1"/>
                </a:lnTo>
                <a:lnTo>
                  <a:pt x="3454" y="10"/>
                </a:lnTo>
                <a:lnTo>
                  <a:pt x="3266" y="30"/>
                </a:lnTo>
                <a:lnTo>
                  <a:pt x="3080" y="58"/>
                </a:lnTo>
                <a:lnTo>
                  <a:pt x="2897" y="95"/>
                </a:lnTo>
                <a:lnTo>
                  <a:pt x="2719" y="142"/>
                </a:lnTo>
                <a:lnTo>
                  <a:pt x="2543" y="197"/>
                </a:lnTo>
                <a:lnTo>
                  <a:pt x="2371" y="259"/>
                </a:lnTo>
                <a:lnTo>
                  <a:pt x="2204" y="331"/>
                </a:lnTo>
                <a:lnTo>
                  <a:pt x="2039" y="410"/>
                </a:lnTo>
                <a:lnTo>
                  <a:pt x="1881" y="497"/>
                </a:lnTo>
                <a:lnTo>
                  <a:pt x="1727" y="590"/>
                </a:lnTo>
                <a:lnTo>
                  <a:pt x="1577" y="691"/>
                </a:lnTo>
                <a:lnTo>
                  <a:pt x="1434" y="799"/>
                </a:lnTo>
                <a:lnTo>
                  <a:pt x="1294" y="914"/>
                </a:lnTo>
                <a:lnTo>
                  <a:pt x="1162" y="1035"/>
                </a:lnTo>
                <a:lnTo>
                  <a:pt x="1035" y="1162"/>
                </a:lnTo>
                <a:lnTo>
                  <a:pt x="914" y="1294"/>
                </a:lnTo>
                <a:lnTo>
                  <a:pt x="799" y="1434"/>
                </a:lnTo>
                <a:lnTo>
                  <a:pt x="691" y="1577"/>
                </a:lnTo>
                <a:lnTo>
                  <a:pt x="590" y="1727"/>
                </a:lnTo>
                <a:lnTo>
                  <a:pt x="497" y="1881"/>
                </a:lnTo>
                <a:lnTo>
                  <a:pt x="410" y="2039"/>
                </a:lnTo>
                <a:lnTo>
                  <a:pt x="331" y="2204"/>
                </a:lnTo>
                <a:lnTo>
                  <a:pt x="259" y="2371"/>
                </a:lnTo>
                <a:lnTo>
                  <a:pt x="197" y="2543"/>
                </a:lnTo>
                <a:lnTo>
                  <a:pt x="142" y="2719"/>
                </a:lnTo>
                <a:lnTo>
                  <a:pt x="95" y="2897"/>
                </a:lnTo>
                <a:lnTo>
                  <a:pt x="58" y="3080"/>
                </a:lnTo>
                <a:lnTo>
                  <a:pt x="30" y="3266"/>
                </a:lnTo>
                <a:lnTo>
                  <a:pt x="10" y="3454"/>
                </a:lnTo>
                <a:lnTo>
                  <a:pt x="1" y="3646"/>
                </a:lnTo>
                <a:lnTo>
                  <a:pt x="0" y="3742"/>
                </a:lnTo>
                <a:lnTo>
                  <a:pt x="1" y="3839"/>
                </a:lnTo>
                <a:lnTo>
                  <a:pt x="10" y="4030"/>
                </a:lnTo>
                <a:lnTo>
                  <a:pt x="30" y="4219"/>
                </a:lnTo>
                <a:lnTo>
                  <a:pt x="58" y="4404"/>
                </a:lnTo>
                <a:lnTo>
                  <a:pt x="95" y="4587"/>
                </a:lnTo>
                <a:lnTo>
                  <a:pt x="142" y="4765"/>
                </a:lnTo>
                <a:lnTo>
                  <a:pt x="197" y="4941"/>
                </a:lnTo>
                <a:lnTo>
                  <a:pt x="259" y="5114"/>
                </a:lnTo>
                <a:lnTo>
                  <a:pt x="331" y="5281"/>
                </a:lnTo>
                <a:lnTo>
                  <a:pt x="410" y="5445"/>
                </a:lnTo>
                <a:lnTo>
                  <a:pt x="497" y="5603"/>
                </a:lnTo>
                <a:lnTo>
                  <a:pt x="590" y="5757"/>
                </a:lnTo>
                <a:lnTo>
                  <a:pt x="691" y="5907"/>
                </a:lnTo>
                <a:lnTo>
                  <a:pt x="799" y="6051"/>
                </a:lnTo>
                <a:lnTo>
                  <a:pt x="914" y="6190"/>
                </a:lnTo>
                <a:lnTo>
                  <a:pt x="1035" y="6323"/>
                </a:lnTo>
                <a:lnTo>
                  <a:pt x="1162" y="6449"/>
                </a:lnTo>
                <a:lnTo>
                  <a:pt x="1294" y="6570"/>
                </a:lnTo>
                <a:lnTo>
                  <a:pt x="1434" y="6685"/>
                </a:lnTo>
                <a:lnTo>
                  <a:pt x="1577" y="6793"/>
                </a:lnTo>
                <a:lnTo>
                  <a:pt x="1727" y="6894"/>
                </a:lnTo>
                <a:lnTo>
                  <a:pt x="1881" y="6988"/>
                </a:lnTo>
                <a:lnTo>
                  <a:pt x="2039" y="7074"/>
                </a:lnTo>
                <a:lnTo>
                  <a:pt x="2204" y="7153"/>
                </a:lnTo>
                <a:lnTo>
                  <a:pt x="2371" y="7225"/>
                </a:lnTo>
                <a:lnTo>
                  <a:pt x="2543" y="7287"/>
                </a:lnTo>
                <a:lnTo>
                  <a:pt x="2719" y="7342"/>
                </a:lnTo>
                <a:lnTo>
                  <a:pt x="2897" y="7389"/>
                </a:lnTo>
                <a:lnTo>
                  <a:pt x="3080" y="7427"/>
                </a:lnTo>
                <a:lnTo>
                  <a:pt x="3266" y="7454"/>
                </a:lnTo>
                <a:lnTo>
                  <a:pt x="3454" y="7474"/>
                </a:lnTo>
                <a:lnTo>
                  <a:pt x="3646" y="7483"/>
                </a:lnTo>
                <a:lnTo>
                  <a:pt x="3742" y="7484"/>
                </a:lnTo>
                <a:lnTo>
                  <a:pt x="3896" y="7483"/>
                </a:lnTo>
                <a:lnTo>
                  <a:pt x="4198" y="7457"/>
                </a:lnTo>
                <a:lnTo>
                  <a:pt x="4493" y="7408"/>
                </a:lnTo>
                <a:lnTo>
                  <a:pt x="4781" y="7337"/>
                </a:lnTo>
                <a:lnTo>
                  <a:pt x="5059" y="7244"/>
                </a:lnTo>
                <a:lnTo>
                  <a:pt x="5327" y="7130"/>
                </a:lnTo>
                <a:lnTo>
                  <a:pt x="5583" y="6996"/>
                </a:lnTo>
                <a:lnTo>
                  <a:pt x="5829" y="6844"/>
                </a:lnTo>
                <a:lnTo>
                  <a:pt x="5946" y="6760"/>
                </a:lnTo>
                <a:lnTo>
                  <a:pt x="8397" y="9211"/>
                </a:lnTo>
                <a:lnTo>
                  <a:pt x="9211" y="8397"/>
                </a:lnTo>
                <a:lnTo>
                  <a:pt x="6760" y="5946"/>
                </a:lnTo>
                <a:close/>
                <a:moveTo>
                  <a:pt x="3742" y="6333"/>
                </a:moveTo>
                <a:lnTo>
                  <a:pt x="3608" y="6330"/>
                </a:lnTo>
                <a:lnTo>
                  <a:pt x="3348" y="6304"/>
                </a:lnTo>
                <a:lnTo>
                  <a:pt x="3094" y="6252"/>
                </a:lnTo>
                <a:lnTo>
                  <a:pt x="2851" y="6176"/>
                </a:lnTo>
                <a:lnTo>
                  <a:pt x="2620" y="6078"/>
                </a:lnTo>
                <a:lnTo>
                  <a:pt x="2399" y="5959"/>
                </a:lnTo>
                <a:lnTo>
                  <a:pt x="2192" y="5818"/>
                </a:lnTo>
                <a:lnTo>
                  <a:pt x="2001" y="5659"/>
                </a:lnTo>
                <a:lnTo>
                  <a:pt x="1825" y="5484"/>
                </a:lnTo>
                <a:lnTo>
                  <a:pt x="1667" y="5292"/>
                </a:lnTo>
                <a:lnTo>
                  <a:pt x="1526" y="5085"/>
                </a:lnTo>
                <a:lnTo>
                  <a:pt x="1406" y="4865"/>
                </a:lnTo>
                <a:lnTo>
                  <a:pt x="1308" y="4633"/>
                </a:lnTo>
                <a:lnTo>
                  <a:pt x="1232" y="4390"/>
                </a:lnTo>
                <a:lnTo>
                  <a:pt x="1180" y="4137"/>
                </a:lnTo>
                <a:lnTo>
                  <a:pt x="1154" y="3876"/>
                </a:lnTo>
                <a:lnTo>
                  <a:pt x="1151" y="3742"/>
                </a:lnTo>
                <a:lnTo>
                  <a:pt x="1154" y="3608"/>
                </a:lnTo>
                <a:lnTo>
                  <a:pt x="1180" y="3348"/>
                </a:lnTo>
                <a:lnTo>
                  <a:pt x="1232" y="3094"/>
                </a:lnTo>
                <a:lnTo>
                  <a:pt x="1308" y="2851"/>
                </a:lnTo>
                <a:lnTo>
                  <a:pt x="1406" y="2620"/>
                </a:lnTo>
                <a:lnTo>
                  <a:pt x="1526" y="2399"/>
                </a:lnTo>
                <a:lnTo>
                  <a:pt x="1667" y="2192"/>
                </a:lnTo>
                <a:lnTo>
                  <a:pt x="1825" y="2001"/>
                </a:lnTo>
                <a:lnTo>
                  <a:pt x="2001" y="1825"/>
                </a:lnTo>
                <a:lnTo>
                  <a:pt x="2192" y="1667"/>
                </a:lnTo>
                <a:lnTo>
                  <a:pt x="2399" y="1526"/>
                </a:lnTo>
                <a:lnTo>
                  <a:pt x="2620" y="1406"/>
                </a:lnTo>
                <a:lnTo>
                  <a:pt x="2851" y="1308"/>
                </a:lnTo>
                <a:lnTo>
                  <a:pt x="3094" y="1232"/>
                </a:lnTo>
                <a:lnTo>
                  <a:pt x="3348" y="1180"/>
                </a:lnTo>
                <a:lnTo>
                  <a:pt x="3608" y="1154"/>
                </a:lnTo>
                <a:lnTo>
                  <a:pt x="3742" y="1151"/>
                </a:lnTo>
                <a:lnTo>
                  <a:pt x="3876" y="1154"/>
                </a:lnTo>
                <a:lnTo>
                  <a:pt x="4137" y="1180"/>
                </a:lnTo>
                <a:lnTo>
                  <a:pt x="4390" y="1232"/>
                </a:lnTo>
                <a:lnTo>
                  <a:pt x="4633" y="1308"/>
                </a:lnTo>
                <a:lnTo>
                  <a:pt x="4865" y="1406"/>
                </a:lnTo>
                <a:lnTo>
                  <a:pt x="5085" y="1526"/>
                </a:lnTo>
                <a:lnTo>
                  <a:pt x="5292" y="1667"/>
                </a:lnTo>
                <a:lnTo>
                  <a:pt x="5484" y="1825"/>
                </a:lnTo>
                <a:lnTo>
                  <a:pt x="5659" y="2001"/>
                </a:lnTo>
                <a:lnTo>
                  <a:pt x="5818" y="2192"/>
                </a:lnTo>
                <a:lnTo>
                  <a:pt x="5959" y="2399"/>
                </a:lnTo>
                <a:lnTo>
                  <a:pt x="6078" y="2620"/>
                </a:lnTo>
                <a:lnTo>
                  <a:pt x="6176" y="2851"/>
                </a:lnTo>
                <a:lnTo>
                  <a:pt x="6252" y="3094"/>
                </a:lnTo>
                <a:lnTo>
                  <a:pt x="6304" y="3348"/>
                </a:lnTo>
                <a:lnTo>
                  <a:pt x="6330" y="3608"/>
                </a:lnTo>
                <a:lnTo>
                  <a:pt x="6333" y="3742"/>
                </a:lnTo>
                <a:lnTo>
                  <a:pt x="6330" y="3876"/>
                </a:lnTo>
                <a:lnTo>
                  <a:pt x="6304" y="4137"/>
                </a:lnTo>
                <a:lnTo>
                  <a:pt x="6252" y="4390"/>
                </a:lnTo>
                <a:lnTo>
                  <a:pt x="6176" y="4633"/>
                </a:lnTo>
                <a:lnTo>
                  <a:pt x="6078" y="4865"/>
                </a:lnTo>
                <a:lnTo>
                  <a:pt x="5959" y="5085"/>
                </a:lnTo>
                <a:lnTo>
                  <a:pt x="5818" y="5292"/>
                </a:lnTo>
                <a:lnTo>
                  <a:pt x="5659" y="5484"/>
                </a:lnTo>
                <a:lnTo>
                  <a:pt x="5484" y="5659"/>
                </a:lnTo>
                <a:lnTo>
                  <a:pt x="5292" y="5818"/>
                </a:lnTo>
                <a:lnTo>
                  <a:pt x="5085" y="5959"/>
                </a:lnTo>
                <a:lnTo>
                  <a:pt x="4865" y="6078"/>
                </a:lnTo>
                <a:lnTo>
                  <a:pt x="4633" y="6176"/>
                </a:lnTo>
                <a:lnTo>
                  <a:pt x="4390" y="6252"/>
                </a:lnTo>
                <a:lnTo>
                  <a:pt x="4137" y="6304"/>
                </a:lnTo>
                <a:lnTo>
                  <a:pt x="3876" y="6330"/>
                </a:lnTo>
                <a:lnTo>
                  <a:pt x="3742" y="63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5947EB-8034-4085-AEA0-65661FEA09BC}"/>
              </a:ext>
            </a:extLst>
          </p:cNvPr>
          <p:cNvSpPr/>
          <p:nvPr/>
        </p:nvSpPr>
        <p:spPr>
          <a:xfrm>
            <a:off x="2475621" y="413249"/>
            <a:ext cx="3355200" cy="47847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D7154-3E69-497E-A451-B6FF2E728F3F}"/>
              </a:ext>
            </a:extLst>
          </p:cNvPr>
          <p:cNvSpPr txBox="1"/>
          <p:nvPr/>
        </p:nvSpPr>
        <p:spPr>
          <a:xfrm>
            <a:off x="2556796" y="502578"/>
            <a:ext cx="192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 테스트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BD9B-D07D-46F8-85D1-90D3C416D4F3}"/>
              </a:ext>
            </a:extLst>
          </p:cNvPr>
          <p:cNvSpPr txBox="1"/>
          <p:nvPr/>
        </p:nvSpPr>
        <p:spPr>
          <a:xfrm>
            <a:off x="4875953" y="492664"/>
            <a:ext cx="9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510F22D2-A165-4918-9AD4-416226E16167}"/>
              </a:ext>
            </a:extLst>
          </p:cNvPr>
          <p:cNvSpPr/>
          <p:nvPr/>
        </p:nvSpPr>
        <p:spPr>
          <a:xfrm>
            <a:off x="5490789" y="476578"/>
            <a:ext cx="347194" cy="307777"/>
          </a:xfrm>
          <a:prstGeom prst="mathMultiply">
            <a:avLst>
              <a:gd name="adj1" fmla="val 115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C98B1E-8E8C-4C30-A74D-D3DE86B54E02}"/>
              </a:ext>
            </a:extLst>
          </p:cNvPr>
          <p:cNvCxnSpPr/>
          <p:nvPr/>
        </p:nvCxnSpPr>
        <p:spPr>
          <a:xfrm>
            <a:off x="2475621" y="1788248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AF4AB2-BE8D-4CD3-9494-C7EDE8B644C4}"/>
              </a:ext>
            </a:extLst>
          </p:cNvPr>
          <p:cNvSpPr txBox="1"/>
          <p:nvPr/>
        </p:nvSpPr>
        <p:spPr>
          <a:xfrm>
            <a:off x="2580805" y="1086974"/>
            <a:ext cx="33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보기 중에서 본인에게 해당 되는 내용을 모두 선택해 주세요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36F5D-9925-4D6B-B425-B1C81D8F0812}"/>
              </a:ext>
            </a:extLst>
          </p:cNvPr>
          <p:cNvSpPr/>
          <p:nvPr/>
        </p:nvSpPr>
        <p:spPr>
          <a:xfrm>
            <a:off x="2475621" y="1814773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26B93D-8A19-4DC8-97E4-5B1DAD079FBF}"/>
              </a:ext>
            </a:extLst>
          </p:cNvPr>
          <p:cNvCxnSpPr/>
          <p:nvPr/>
        </p:nvCxnSpPr>
        <p:spPr>
          <a:xfrm>
            <a:off x="2463145" y="234049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18F0E6-B3A7-4B55-90CB-CAD3FC595B51}"/>
              </a:ext>
            </a:extLst>
          </p:cNvPr>
          <p:cNvSpPr/>
          <p:nvPr/>
        </p:nvSpPr>
        <p:spPr>
          <a:xfrm>
            <a:off x="2475621" y="2367016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C319CF-AEBE-475C-B98F-F16E8E05C273}"/>
              </a:ext>
            </a:extLst>
          </p:cNvPr>
          <p:cNvCxnSpPr/>
          <p:nvPr/>
        </p:nvCxnSpPr>
        <p:spPr>
          <a:xfrm>
            <a:off x="2463145" y="289273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EDBAF9-760F-461C-BFF5-D16ACA9FC472}"/>
              </a:ext>
            </a:extLst>
          </p:cNvPr>
          <p:cNvSpPr/>
          <p:nvPr/>
        </p:nvSpPr>
        <p:spPr>
          <a:xfrm>
            <a:off x="2475621" y="29209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76DCEF-9560-4BD8-BABE-7EF959473DD8}"/>
              </a:ext>
            </a:extLst>
          </p:cNvPr>
          <p:cNvCxnSpPr/>
          <p:nvPr/>
        </p:nvCxnSpPr>
        <p:spPr>
          <a:xfrm>
            <a:off x="2463145" y="34467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257412-B143-428A-8E06-0BF4CD5E5C4B}"/>
              </a:ext>
            </a:extLst>
          </p:cNvPr>
          <p:cNvSpPr/>
          <p:nvPr/>
        </p:nvSpPr>
        <p:spPr>
          <a:xfrm>
            <a:off x="2475621" y="3471027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CDBB4D-5675-4EF7-9DDA-E833B3AFDCB6}"/>
              </a:ext>
            </a:extLst>
          </p:cNvPr>
          <p:cNvCxnSpPr/>
          <p:nvPr/>
        </p:nvCxnSpPr>
        <p:spPr>
          <a:xfrm>
            <a:off x="2463145" y="3996746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464B09-61A1-449D-8198-ED6F4183FFF9}"/>
              </a:ext>
            </a:extLst>
          </p:cNvPr>
          <p:cNvSpPr/>
          <p:nvPr/>
        </p:nvSpPr>
        <p:spPr>
          <a:xfrm>
            <a:off x="2475621" y="4021071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798851-2463-490C-988B-73163101530B}"/>
              </a:ext>
            </a:extLst>
          </p:cNvPr>
          <p:cNvCxnSpPr/>
          <p:nvPr/>
        </p:nvCxnSpPr>
        <p:spPr>
          <a:xfrm>
            <a:off x="2463145" y="454679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E4216C-8A6F-4C4D-AC93-D623B9640E5A}"/>
              </a:ext>
            </a:extLst>
          </p:cNvPr>
          <p:cNvSpPr/>
          <p:nvPr/>
        </p:nvSpPr>
        <p:spPr>
          <a:xfrm>
            <a:off x="2475621" y="4557845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23FE30-2E10-4090-8825-43549B5D53B8}"/>
              </a:ext>
            </a:extLst>
          </p:cNvPr>
          <p:cNvCxnSpPr/>
          <p:nvPr/>
        </p:nvCxnSpPr>
        <p:spPr>
          <a:xfrm>
            <a:off x="2463145" y="508356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80E23-16F9-4717-B19C-BD99F1EE3B49}"/>
              </a:ext>
            </a:extLst>
          </p:cNvPr>
          <p:cNvSpPr/>
          <p:nvPr/>
        </p:nvSpPr>
        <p:spPr>
          <a:xfrm>
            <a:off x="2475621" y="5109614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47B6E3A-2124-4B40-9EBE-76F12411B6F7}"/>
              </a:ext>
            </a:extLst>
          </p:cNvPr>
          <p:cNvCxnSpPr/>
          <p:nvPr/>
        </p:nvCxnSpPr>
        <p:spPr>
          <a:xfrm>
            <a:off x="2463145" y="5635333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BDBFDE-381C-40DA-B11F-537F292F2995}"/>
              </a:ext>
            </a:extLst>
          </p:cNvPr>
          <p:cNvSpPr/>
          <p:nvPr/>
        </p:nvSpPr>
        <p:spPr>
          <a:xfrm>
            <a:off x="2475621" y="56613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6D48E2-C76C-4C3F-A624-8949603E9EC7}"/>
              </a:ext>
            </a:extLst>
          </p:cNvPr>
          <p:cNvCxnSpPr/>
          <p:nvPr/>
        </p:nvCxnSpPr>
        <p:spPr>
          <a:xfrm>
            <a:off x="2463145" y="61871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E74DEC-1954-49EF-A5BE-68255768617A}"/>
              </a:ext>
            </a:extLst>
          </p:cNvPr>
          <p:cNvSpPr/>
          <p:nvPr/>
        </p:nvSpPr>
        <p:spPr>
          <a:xfrm>
            <a:off x="5503265" y="1796614"/>
            <a:ext cx="327556" cy="485449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5928D1-ECA2-4CC0-8DFF-A49BC6042E09}"/>
              </a:ext>
            </a:extLst>
          </p:cNvPr>
          <p:cNvSpPr/>
          <p:nvPr/>
        </p:nvSpPr>
        <p:spPr>
          <a:xfrm flipH="1">
            <a:off x="5503264" y="1810116"/>
            <a:ext cx="315080" cy="4202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125E28-AF4B-47DE-A422-8ADAAFC63229}"/>
              </a:ext>
            </a:extLst>
          </p:cNvPr>
          <p:cNvSpPr/>
          <p:nvPr/>
        </p:nvSpPr>
        <p:spPr>
          <a:xfrm>
            <a:off x="2643708" y="1954436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5267A8-8714-4AD0-9901-E3B65B162314}"/>
              </a:ext>
            </a:extLst>
          </p:cNvPr>
          <p:cNvSpPr/>
          <p:nvPr/>
        </p:nvSpPr>
        <p:spPr>
          <a:xfrm>
            <a:off x="2643708" y="250142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2415EB-C734-41B9-9A03-90185E548C0B}"/>
              </a:ext>
            </a:extLst>
          </p:cNvPr>
          <p:cNvSpPr/>
          <p:nvPr/>
        </p:nvSpPr>
        <p:spPr>
          <a:xfrm>
            <a:off x="2643708" y="3048422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8F68A7-138A-4086-9A94-0D746AF185EC}"/>
              </a:ext>
            </a:extLst>
          </p:cNvPr>
          <p:cNvSpPr/>
          <p:nvPr/>
        </p:nvSpPr>
        <p:spPr>
          <a:xfrm>
            <a:off x="2643708" y="3595415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17FDC7-01DA-440E-8486-C6C7C4C98972}"/>
              </a:ext>
            </a:extLst>
          </p:cNvPr>
          <p:cNvSpPr/>
          <p:nvPr/>
        </p:nvSpPr>
        <p:spPr>
          <a:xfrm>
            <a:off x="2643708" y="4142408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CDCEC7-1C3C-4689-859B-0359392DAC47}"/>
              </a:ext>
            </a:extLst>
          </p:cNvPr>
          <p:cNvSpPr/>
          <p:nvPr/>
        </p:nvSpPr>
        <p:spPr>
          <a:xfrm>
            <a:off x="2643708" y="468939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EA0B-3E7D-4F26-91F3-D605026D287D}"/>
              </a:ext>
            </a:extLst>
          </p:cNvPr>
          <p:cNvSpPr/>
          <p:nvPr/>
        </p:nvSpPr>
        <p:spPr>
          <a:xfrm>
            <a:off x="2475621" y="5083564"/>
            <a:ext cx="3027643" cy="560134"/>
          </a:xfrm>
          <a:prstGeom prst="rect">
            <a:avLst/>
          </a:prstGeom>
          <a:solidFill>
            <a:srgbClr val="22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06A657-7A3E-4225-BDF9-E5051CFE9DE9}"/>
              </a:ext>
            </a:extLst>
          </p:cNvPr>
          <p:cNvSpPr/>
          <p:nvPr/>
        </p:nvSpPr>
        <p:spPr>
          <a:xfrm>
            <a:off x="2643708" y="5803864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4D124A-1027-4370-A895-73041B3FB78B}"/>
              </a:ext>
            </a:extLst>
          </p:cNvPr>
          <p:cNvSpPr/>
          <p:nvPr/>
        </p:nvSpPr>
        <p:spPr>
          <a:xfrm>
            <a:off x="2643708" y="5239206"/>
            <a:ext cx="251926" cy="2075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110EE8B7-ECA8-4FC7-A6E4-0C2EFEE26E86}"/>
              </a:ext>
            </a:extLst>
          </p:cNvPr>
          <p:cNvSpPr/>
          <p:nvPr/>
        </p:nvSpPr>
        <p:spPr>
          <a:xfrm rot="5400000">
            <a:off x="2674123" y="5160571"/>
            <a:ext cx="225138" cy="233082"/>
          </a:xfrm>
          <a:prstGeom prst="chevron">
            <a:avLst>
              <a:gd name="adj" fmla="val 9077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089D6C2-1EA3-4479-A89E-F163B25BEBE2}"/>
              </a:ext>
            </a:extLst>
          </p:cNvPr>
          <p:cNvCxnSpPr/>
          <p:nvPr/>
        </p:nvCxnSpPr>
        <p:spPr>
          <a:xfrm flipV="1">
            <a:off x="1026367" y="2077632"/>
            <a:ext cx="2490779" cy="843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AF520E-E513-4656-A25A-F9EF12330301}"/>
              </a:ext>
            </a:extLst>
          </p:cNvPr>
          <p:cNvSpPr txBox="1"/>
          <p:nvPr/>
        </p:nvSpPr>
        <p:spPr>
          <a:xfrm>
            <a:off x="138337" y="2958660"/>
            <a:ext cx="11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설문조사 내용</a:t>
            </a:r>
          </a:p>
        </p:txBody>
      </p:sp>
    </p:spTree>
    <p:extLst>
      <p:ext uri="{BB962C8B-B14F-4D97-AF65-F5344CB8AC3E}">
        <p14:creationId xmlns:p14="http://schemas.microsoft.com/office/powerpoint/2010/main" val="236628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촬영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9267" y="1233960"/>
            <a:ext cx="1934489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B59D8-2ABA-4D44-A8D3-172B3608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77" y="285750"/>
            <a:ext cx="3533775" cy="6286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37DD4-2518-4C8B-8C68-01756037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39" y="285750"/>
            <a:ext cx="35242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1508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쇼핑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7191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374170" y="940526"/>
            <a:ext cx="2908470" cy="4963886"/>
            <a:chOff x="8374170" y="940526"/>
            <a:chExt cx="2908470" cy="4963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287" b="5897"/>
            <a:stretch/>
          </p:blipFill>
          <p:spPr>
            <a:xfrm>
              <a:off x="8374170" y="940526"/>
              <a:ext cx="2908470" cy="496388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828405" y="2412274"/>
              <a:ext cx="1388235" cy="135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41890" y="628012"/>
            <a:ext cx="2920829" cy="5747657"/>
            <a:chOff x="2141890" y="628012"/>
            <a:chExt cx="2920829" cy="57476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A24B24-5011-4A44-853A-1F3EBDBC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0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312</Words>
  <Application>Microsoft Office PowerPoint</Application>
  <PresentationFormat>와이드스크린</PresentationFormat>
  <Paragraphs>170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HyhwpEQ</vt:lpstr>
      <vt:lpstr>맑은 고딕</vt:lpstr>
      <vt:lpstr>Arial</vt:lpstr>
      <vt:lpstr>Bahnschrift SemiBold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채연 유</dc:creator>
  <cp:lastModifiedBy>채연 유</cp:lastModifiedBy>
  <cp:revision>51</cp:revision>
  <dcterms:created xsi:type="dcterms:W3CDTF">2019-09-04T04:00:31Z</dcterms:created>
  <dcterms:modified xsi:type="dcterms:W3CDTF">2019-10-17T05:48:50Z</dcterms:modified>
</cp:coreProperties>
</file>